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sldIdLst>
    <p:sldId id="256" r:id="rId2"/>
    <p:sldId id="352" r:id="rId3"/>
    <p:sldId id="461" r:id="rId4"/>
    <p:sldId id="457" r:id="rId5"/>
    <p:sldId id="458" r:id="rId6"/>
    <p:sldId id="459" r:id="rId7"/>
    <p:sldId id="462" r:id="rId8"/>
    <p:sldId id="463" r:id="rId9"/>
    <p:sldId id="453" r:id="rId10"/>
    <p:sldId id="460" r:id="rId11"/>
    <p:sldId id="464" r:id="rId1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00" autoAdjust="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5T08:30:06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13382 9715 725,'0'0'78,"0"0"-72,0 0 22,0 0 34,0 0-3,0 0-7,0 0-33,32-6 20,-16 6-18,7 0 19,9 0 2,6-2-3,8 1-14,2-3-14,-1 1 7,-7 1-8,-5 1-4,-11-2-3,-9 1-3,-6 2-4,-9-1-63,0 0-64,0-3-198,0-1-384</inkml:trace>
  <inkml:trace contextRef="#ctx0" brushRef="#br0" timeOffset="684.2042">16166 9743 222,'0'0'78,"0"0"-74,0 0-4,0 0 10,0 0 29,0 0 12,0 0 7,3-10 32,-3 9-35,0 0-21,0 1 83,0-2-24,0 2-25,0 0-29,4 0-4,3 0-3,6 0-5,6 0-24,5 0-3,8-1-9,0-1-65,5-6-206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4:24:45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10082 612 1125,'0'0'77,"0"0"-70,0 0 11,0 0 85,0 0-40,122-64-34,-59 62-13,4 2-12,0 0-1,-7 0-3,-9 0 0,-10 0 2,-12 0-2,-10 0-2,-12 0 2,-5 0 0,-2 2 0,-8 15-16,-23 9 2,-12 15 14,-7 7 4,-3 4-2,1-3-2,8-6 0,5-11 1,16-11 1,8-12-2,12-6 1,3-3 5,0 0 21,0-17 32,1-4-34,13-2 7,1 5 3,4 6-8,1 7-18,2 5-4,2 0-5,2 12-1,1 5-4,-3 5 4,2-3-2,-4-1-1,1 0-34,5-4-50,4-4-61,7-5-64,5-5-181</inkml:trace>
  <inkml:trace contextRef="#ctx0" brushRef="#br0" timeOffset="180.0758">11011 710 1391,'0'0'126,"0"0"-126,115-22 0,-65 19 11,3 2-11,-1 1-24,-6 0-147,-15 0-224</inkml:trace>
  <inkml:trace contextRef="#ctx0" brushRef="#br0" timeOffset="300.7476">11084 892 1281,'0'0'0,"125"-15"-107,-48 4 94,9-2-231</inkml:trace>
  <inkml:trace contextRef="#ctx0" brushRef="#br0" timeOffset="997.6441">12337 640 1107,'0'0'125,"0"0"-123,-9 79 3,-3-42 62,-5 1 2,-5-1-31,0-2-20,-3-4-16,3-7-2,5-10-14,4-9-88,4-5-5,6-9 31,3-21 26,0-11 50,4-14 14,14-11 26,6-4 22,-1-1 10,3 4 5,3 13-2,2 11 4,2 12-8,1 14-36,0 15-29,-3 2-6,-4 32-13,-10 13 7,-15 9 1,-2 4-1,-26-5-6,-13-5 2,-3-4-1,4-7-3,12-7 11,11-8 3,12-2 2,3-3 4,8-1 1,16-3 16,5-2 5,4-1-8,8-5-16,5-3-4,9 0-78,3-2-175,-7 0-240</inkml:trace>
  <inkml:trace contextRef="#ctx0" brushRef="#br0" timeOffset="1155.8038">12632 865 1494,'0'0'130,"86"-41"-114,-27 24-9,11 4 43,8 4-50,2 5-3,-5 4-82,-15 0-197,-22 0-415</inkml:trace>
  <inkml:trace contextRef="#ctx0" brushRef="#br0" timeOffset="1344.2447">12878 702 1226,'0'0'405,"0"0"-405,0 0-31,-49 86 31,20-36 23,-1-1-19,3-1-4,9-4-10,11-5-119,7-8-190,17-12-291</inkml:trace>
  <inkml:trace contextRef="#ctx0" brushRef="#br0" timeOffset="1571.1374">13245 781 1287,'0'0'264,"0"0"-264,0 0-25,0 0 25,-6 122 37,-14-47 27,-10 3-26,-7 0-15,-2-10-11,-1-7-6,2-14-4,4-11-2,4-13-15,5-18-97,4-5-48,7-30-101,11-23-219</inkml:trace>
  <inkml:trace contextRef="#ctx0" brushRef="#br0" timeOffset="1695.9128">13069 503 1064,'0'0'136,"78"-72"-110,-39 50-25,3 8 17,4 8 3,2 6-21,7 5-49,1 11-307</inkml:trace>
  <inkml:trace contextRef="#ctx0" brushRef="#br0" timeOffset="1892.196">13984 626 1530,'0'0'62,"0"0"-62,0 0-9,-47 82 9,-2-32 12,-9 0-10,-3-3-2,3-5-4,4-8-139,11-13-176,9-15-306</inkml:trace>
  <inkml:trace contextRef="#ctx0" brushRef="#br0" timeOffset="2049.6564">13612 618 958,'0'0'588,"0"0"-576,0 0-10,0 0 52,0 0-45,0 0-4,84 87-6,-69-19 1,1-2-4,-1-2-109,6-7-150,6-8-268</inkml:trace>
  <inkml:trace contextRef="#ctx0" brushRef="#br0" timeOffset="2228.9007">14060 1022 1074,'0'0'507,"0"0"-507,0 0-10,0 0 6,0 0 4,0 0 0,-91 115 7,73-65-7,18-6-9,4-6-2,41-9-68,22-14-129,20-13-360</inkml:trace>
  <inkml:trace contextRef="#ctx0" brushRef="#br0" timeOffset="3449.0959">15074 844 235,'0'0'506,"0"0"-503,0 0 16,0 0 28,0 0 101,0 0-78,0-11-26,0 11-17,0-2-6,0 2-6,0 0 11,3 0-12,5 0-9,6 0-5,9 0 0,8 0 0,8 0-5,7 0-56,6 0-86,1 0-89,-6 0-226</inkml:trace>
  <inkml:trace contextRef="#ctx0" brushRef="#br0" timeOffset="3640.0637">15053 955 1112,'0'0'0,"93"0"-135,-23 0 125,8-4 3,2 0-182,-1-5-296</inkml:trace>
  <inkml:trace contextRef="#ctx0" brushRef="#br0" timeOffset="11062.1513">15459 568 1109,'0'0'148,"0"0"-126,0 0 24,0 0 6,0 0-5,118 21-25,-47 13-6,-3 6-13,-18 5 2,-24 7-4,-26 7 8,-20 9 26,-40 5-7,-21-1-4,-9-5 12,3-9-19,8-10-12,14-10 0,22-12-5,15-12-68,27-14-246,2-12-578</inkml:trace>
  <inkml:trace contextRef="#ctx0" brushRef="#br0" timeOffset="11668.7">16157 759 1050,'0'0'38,"0"0"-35,108-24 4,-74 20 72,-9 0-8,-5 4-25,-4 0-22,2 0-20,6 0-3,9 5 3,13-1 8,8-2 10,5-2-11,-10 0-3,-14 0 14,-18-4 5,-9 2 8,-8 2-19,0 0-2,-21 20-14,-16 18-3,-13 13 3,-3 8 4,2 1-4,2-3 1,10-8-1,9-10-1,13-17 0,11-11-4,6-11-15,0 0 20,1-12 9,20-12 14,6-2 0,4 6 12,2 4 30,-1 11-29,4 5-33,0 7-3,2 19 0,-1 4-2,-7-1 0,-7-2-1,-2-6-15,-3-9-80,3-12-100,9-2-152,7-25-507</inkml:trace>
  <inkml:trace contextRef="#ctx0" brushRef="#br0" timeOffset="11983.4734">16934 174 1285,'0'0'55,"0"0"-55,82-18-18,-61 32 18,-4 15 0,-6 10 0,-3 4-2,-8-1 4,0-3-3,0-6 5,-9-4-1,-10-6 0,-4-5 0,7-6-2,6-9 0,10-3 2,5 0 18,29-13 64,21-6-71,16 1-10,10 3-1,4 3-3,0 10-16,-4 2-198,0 0-397</inkml:trace>
  <inkml:trace contextRef="#ctx0" brushRef="#br0" timeOffset="12524.7145">17214 316 1154,'0'0'237,"0"0"-237,0 0-53,0 0 53,0 0-3,0 0-2,-78 70 3,-13-50-12,-13-10-79,9-10 25,24 0 32,32-11 36,34-16 12,16-9 90,43-3-28,28 1 30,14 4-12,1 12-11,-12 9-27,-23 10-25,-19 3-19,-19 6-10,-14 19-6,-10 9-7,-4 7 12,-32 4-67,-16 2-68,-8-7-115,0-8-217</inkml:trace>
  <inkml:trace contextRef="#ctx0" brushRef="#br0" timeOffset="13011.9343">17471 761 1264,'0'0'20,"0"0"-15,46 97 73,-22-59 27,0 1-57,-5 2-4,-4-2-22,-3 0-4,-6-5-15,-6-6-2,0-6-1,0-6 0,0-10-2,0-3-9,0-3 8,0 0 3,0 0 9,0-12 3,0-4-4,0 0 9,0 0 1,5 1-8,12-2-6,18 0-1,16 2-3,16 2-8,1 2-4,-3 5-21,-9 2-39,-12 2-125,-13 2-172,-16-2-581</inkml:trace>
  <inkml:trace contextRef="#ctx0" brushRef="#br0" timeOffset="13290.2824">17517 985 1155,'0'0'0,"0"0"-7,0 0 7,0 0 35,0 0 4,94-32-14,-70 32 1,6 0 8,4 0 6,2 0 2,1 0 6,10 0-30,3-3-18,6-5-14,-3 0-109,-8-6-156,-14-3-528</inkml:trace>
  <inkml:trace contextRef="#ctx0" brushRef="#br0" timeOffset="13919.8717">18222 943 855,'0'0'360,"0"0"-360,0 0 0,47 96 9,-24-50 52,-1 0-36,-1-5 34,0-5-22,1-9-31,-4-7-3,1-6 0,-1-7 2,-3-7-2,0-2 0,2-23 5,-1-14-6,3-11-1,2-15 0,4-12 4,4-15-2,-2-10 18,-4-7 0,-6 0 5,-5 18 43,0 15-21,0 11-22,15 11 18,12 6-7,29 11-5,33 12-24,31 14 4,23 11-11,9 0-1,-3 17-3,-4 5-8,-7 3-146,-10 0-183,-16-5-596</inkml:trace>
  <inkml:trace contextRef="#ctx0" brushRef="#br0" timeOffset="14511.3543">19219 738 1274,'0'0'3,"0"0"-2,0 0 5,-44 81 97,34-56-32,-3 0-45,0-2-12,-3-2-14,-3-3 0,-1-7-2,-1-5-6,1-6-73,6-8-33,11-19 33,3-13 46,19-9 35,20-9 7,7-3 16,-1 5 56,2 9 13,-8 15-22,-5 15-35,-1 12-8,-1 5-17,-3 14-10,-5 16-4,-13 10 1,-11 4 2,-28-1-4,-25-1 4,-18-1 1,-3-5 0,11-2 0,21-7 0,19-5 2,18-6 2,5-3 1,14-4 7,14 1 15,8-6 20,6-1-10,3-3-28,7 0-9,6 0-27,5-7-140,-2-9-172,-10-2-494</inkml:trace>
  <inkml:trace contextRef="#ctx0" brushRef="#br0" timeOffset="14803.6334">19534 342 567,'0'0'936,"0"0"-936,113-79-25,-68 72 25,-6 7 16,-8 7-12,-6 24-4,-4 8-3,-7 6 0,-8 1 0,-6 0-6,-21-4-39,-25 0 0,-8-4 7,-3-4-5,16-11 27,19-9 16,18-11 3,7-3 9,36-1 54,16-15-36,17-4-20,2 0-2,-5 3-5,-9 6-75,-12 7-306</inkml:trace>
  <inkml:trace contextRef="#ctx0" brushRef="#br0" timeOffset="15090.8291">19782 923 945,'0'0'329,"0"0"-325,0 0 20,0 0 91,126-12-48,-48 7-42,10 2-22,0 0-3,-11-1-19,-17-3-119,-21-2-122,-21-4-343</inkml:trace>
  <inkml:trace contextRef="#ctx0" brushRef="#br0" timeOffset="15272.6215">20068 724 1656,'0'0'0,"0"0"-20,0 0 20,36 87 9,-36-38 4,-13 4-11,-13-2-2,2 0-35,3-7-137,8-8-92,9-12-199</inkml:trace>
  <inkml:trace contextRef="#ctx0" brushRef="#br0" timeOffset="15495.7623">20823 756 1341,'0'0'157,"0"0"-157,0 0 0,0 0 7,0 0-5,-92 88 3,29-42 12,-7-3-15,1-4-2,6-6-4,16-11-85,12-10-216,20-12-332</inkml:trace>
  <inkml:trace contextRef="#ctx0" brushRef="#br0" timeOffset="15670.1661">20487 710 1118,'0'0'496,"0"0"-496,0 0-29,0 0 24,0 0 5,58 123 16,-38-72-11,0-2-5,3-4-1,4-5-20,3-6-84,3-7-129,4-7-227</inkml:trace>
  <inkml:trace contextRef="#ctx0" brushRef="#br0" timeOffset="15841.4762">20926 1064 997,'0'0'332,"0"0"-302,0 0 49,0 0-31,0 0-46,0 0-2,-103 38 0,76 8-3,11-2 1,14-3-2,2-7-10,21-8-19,18-11-35,13-10-40,7-5-66,4-17-160</inkml:trace>
  <inkml:trace contextRef="#ctx0" brushRef="#br0" timeOffset="16242.9117">21263 662 1186,'0'0'127,"0"0"-121,0 0 86,0 0-10,0 0-75,0 0-5,67 36-2,-67-4 0,0-2-16,0-5-38,-2-5 12,1-8-6,1-7 38,6-5 10,21 0 0,9 0 6,5-5-3,0-5-1,-9 0-2,-8 3-122,-14-2-414</inkml:trace>
  <inkml:trace contextRef="#ctx0" brushRef="#br0" timeOffset="16730.9043">19807 168 1003,'0'0'235,"0"0"-231,0 0 73,116 0 100,-19 1-81,32 3-47,23 0-6,16 2-13,-2 1-21,-10-3-9,-8 1-3,-17 2-12,-14 1-127,-16-3-268,-22 0-428</inkml:trace>
  <inkml:trace contextRef="#ctx0" brushRef="#br0" timeOffset="17303.7748">19532 333 1392,'0'0'85,"125"-52"-85,-30 31 0,27 2 27,29 6 15,22 9-6,7 3-11,-4 1 0,-19 0-21,-23 0-2,-19 8-1,-13 2-1,-13 1-6,-9 0-63,-9-2-87,-16-4-82,-16-5-248</inkml:trace>
  <inkml:trace contextRef="#ctx0" brushRef="#br0" timeOffset="19537.2842">17392 940 733,'0'0'206,"0"0"-186,0 0 36,0 0 48,0 0-27,0 0-19,0 0-13,81 2 14,-26 3 19,9-2-15,6-2-14,-2-1-4,-3 1-6,-9-1-25,-8 1-10,-7-1-4,-6 0-2,-12 0 2,-8 0 0,-11 0-1,-4 0-7,0 0-83,-4 3-90,-20 0-57,-11 2-150</inkml:trace>
  <inkml:trace contextRef="#ctx0" brushRef="#br0" timeOffset="20112.4583">17435 1123 891,'0'0'38,"0"0"-24,0 0-14,0 0 77,0 0-1,0 0-25,-14-16-5,14 16 23,0-2 19,10 2 37,11 0-47,16 0-8,23 0-23,10 7-1,13-3 9,-2 0-5,-5-3-19,-13-1-20,-15 0 6,-10 0 0,-17 0-11,-6 0-4,-12 0-2,-3 0-1,0 0 0,0 0-5,-8 0-15,-6 0-7,-6 0 2,-7 0-22,-7 0-43,-6 0-46,-10 0-6,-11 0-35,-10 0-17,-2 0-50,5 6 15,13 1 57,21-4 173,18-2 97,14-1 106,2 0 112,13 0-86,17 0-86,8-4-51,6-3-22,9 3-4,-5 1-23,-2 2-24,-7-1-18,-7 1-1,-9 1-11,-7 0-90,-10 0-158,-6 0-296</inkml:trace>
  <inkml:trace contextRef="#ctx0" brushRef="#br0" timeOffset="21321.1852">19110 730 744,'0'0'45,"0"0"-41,0 0 50,0 0 116,0 0-45,0 0-36,-31-29-11,31 29-17,0 0-4,0 6-10,-1 14-17,-9 11 33,-1 5-18,-7 5-12,-9 1-2,-3 1 13,-7-3-22,0-2-10,1-4-5,3-4 1,6-2-2,11-13-1,3-3-4,11-8-1,0-4 2,2 0 4,0 0 1,0 0 4,0 0 0,0 0-2,0 0-8,0 0-1,0 0 0,0-4-26,3-8-73,19-1-125,10 0-159,8 3-514</inkml:trace>
  <inkml:trace contextRef="#ctx0" brushRef="#br0" timeOffset="25147.1507">11481 2163 660,'0'0'194,"104"0"-156,-25 0 34,12 0 34,14 0-38,10 6-34,5-1-11,3 2-11,-2-6-7,-14 2 4,-9-1 3,-17-2-5,-13 0-5,-21 0-1,-14 0-1,-17 0 1,-15 0-3,-1 0-4,-3 0-39,-25 2 2,-16 3 28,-16-3-34,-6 1 7,-9-1 19,-3-1 19,-7-1 2,2 0 1,7 0 1,20 0 4,22 0 22,17 0 21,14 0 4,3 0 22,13 0-2,25-3-45,25 2-26,23 1-10,14 0-109,6 0-297</inkml:trace>
  <inkml:trace contextRef="#ctx0" brushRef="#br0" timeOffset="28469.3211">19135 1274 277,'0'0'779,"0"0"-749,0 0-18,0 0 76,0 0 7,0 0-64,0 0-27,-75 31 12,37 16 1,-2 10 3,3 6-5,11-4 6,10-6-7,12-10-3,4-11-3,4-8 1,20-7 0,10-8 4,5-9 10,6 0 12,-2-19-2,-1-12 11,-7-8 11,-3-12-13,-10-9-15,-10 2-3,-10 9-13,-2 11 3,-3 16-11,-20 10-3,-3 5-25,-10 7-38,-2 4-69,1 13-93,6 0-116</inkml:trace>
  <inkml:trace contextRef="#ctx0" brushRef="#br0" timeOffset="31864.1235">16102 3449 879,'0'0'108,"0"0"-105,0 0 1,0 0 127,0 0-46,0 0-11,0 0-17,-6 0-17,6 0 4,9 0-11,12 0-11,7-2-16,14-3-2,4 2-2,-4-2 3,-3-2-2,-9 2 1,-11 0 0,-12 2-3,-7 2 4,0 1 6,0 0-11,-5 0 0,-12 0-12,-6 7 8,-8 12-1,-4 9 2,0 1 0,-4 5 2,-1 0 1,1-3-1,7-5 1,6-4 0,12-8 0,9-7-1,3-5 1,2-2 2,0 0 1,0 0 6,5-2 8,14-10 8,7-2-20,0-3-3,-2 8 1,-6 6-2,-7 3-1,-3 0 0,3 0-5,-1 9 2,2 7 0,2 2 2,-2 0 0,2-1-1,3-3 2,4-2-15,9-3-63,9-6-90,8-3-49,1-4-151</inkml:trace>
  <inkml:trace contextRef="#ctx0" brushRef="#br0" timeOffset="32070.1493">16713 3563 1344,'0'0'55,"0"0"-53,0 0-2,0 0 31,0 0-30,0 0-1,93-21-84,-65 21-152,1 0-247</inkml:trace>
  <inkml:trace contextRef="#ctx0" brushRef="#br0" timeOffset="32240.5512">16648 3724 1286,'0'0'37,"0"0"-30,0 0-7,0 0 35,0 0-35,100 0-27,-53 0-199,3 0-364</inkml:trace>
  <inkml:trace contextRef="#ctx0" brushRef="#br0" timeOffset="32959.487">17398 3595 1420,'0'0'38,"0"0"-34,0 0-4,0 0 0,0 0 5,0 107 0,0-57 5,3-8-3,6-6-4,3-7-3,1-8 1,0-9-1,7-4 0,4-8-7,3-3-11,7-24-11,2-13-26,0-13 33,-2-8 22,-7-7 13,-5-3 3,-11 3-7,0 6 8,-4 7 6,-4 8 17,4 7-15,-2 7 1,1 7-9,-2 10 19,-1 7-12,-2 7 9,2 0-13,3 1-7,14 1 4,20 0-7,29 0-5,32 0 4,21 0 1,11-7 5,2-3 0,-1-4-3,-8 0-2,-3-2-9,-8-1-1,-15 3-1,-18 3-60,-24 7-101,-30 4-87,-28 7-167,-21 15-387</inkml:trace>
  <inkml:trace contextRef="#ctx0" brushRef="#br0" timeOffset="33194.3918">18435 3523 1627,'0'0'43,"0"0"-43,0 0-55,0 0 55,-84 105 22,32-65 2,-9 2-16,-2-2-8,2-5-7,12-6-95,10-8-77,16-10-186</inkml:trace>
  <inkml:trace contextRef="#ctx0" brushRef="#br0" timeOffset="33389.9048">18074 3542 1527,'0'0'158,"0"0"-158,0 0 0,0 0 27,0 0-5,0 0-14,75 96 0,-56-44-4,0-4-4,-2-5-2,1-4-14,8-6-105,0-4-117,5-9-230</inkml:trace>
  <inkml:trace contextRef="#ctx0" brushRef="#br0" timeOffset="33576.627">18477 3814 1494,'0'0'24,"0"0"-24,0 0 0,0 0 1,0 0-1,-78 78-2,48-33-1,11 2 1,14-6-46,5-7-54,20-6-15,23-13-53,12-11-112,11-4 48,2-14 14</inkml:trace>
  <inkml:trace contextRef="#ctx0" brushRef="#br0" timeOffset="33964.1712">18751 3442 495,'0'0'791,"0"0"-775,0 0-15,88-53 136,-73 53-49,-5 6-67,-5 18-19,-5 8-2,0 5-3,-15 1-2,-12-2 5,2-3-4,4-10 3,10-7-3,11-8-2,12-5 4,45-3 2,32 0 0,22-10-8,4-9-123,-8-5-118,-14 0-518</inkml:trace>
  <inkml:trace contextRef="#ctx0" brushRef="#br0" timeOffset="44154.1929">18697 3395 554,'0'0'0,"0"0"-3,0 0 3,0 0 24,0 0 65,0 0-47,0 0-17,-1-25-3,1 25 21,0-3 22,0 3 12,0 0-22,0 0-6,0 0 12,0 0 3,0 0 5,0 0-4,3 0 7,12 0-21,11 17-9,16 15-7,20 16 14,21 14-1,11 7-3,6 3 1,-3-1-17,-10-7-11,-10-6-7,-10-9-11,-10-10 0,-10-11-32,-17-9-78,-16-14-99,-14-5-139,0-13-476</inkml:trace>
  <inkml:trace contextRef="#ctx0" brushRef="#br0" timeOffset="45378.0935">18803 3400 347,'0'0'166,"0"0"-119,0 0 39,0 0 25,0 0 49,0 0-67,15 6-58,8 5 9,10 8 16,15 7 6,12 4 12,6 8-4,1 2-17,-7-1-23,-4-6-12,-12-4-10,-7-4-10,-8-11-2,-10-2-6,-6-7-104,-10-5-88,-3-10-219</inkml:trace>
  <inkml:trace contextRef="#ctx0" brushRef="#br0" timeOffset="45931.6834">17876 2945 742,'0'0'135,"0"0"-72,0 0 21,0 0 53,119 76-15,-64-44-43,5 2-16,5 2-7,8 0-17,5 1-1,2 1-23,-4-3 0,-6 0-14,-14-9-1,-15-6-16,-18-8-56,-16-3-66,-7-6-94,-11-3-175,-14 0-274</inkml:trace>
  <inkml:trace contextRef="#ctx0" brushRef="#br0" timeOffset="46983.084">16026 4275 486,'0'0'163,"0"0"-150,0 0 6,0 0 48,0 0 95,0 0-31,-14 9-26,14-9-26,6 2-17,18 3-26,15 0-2,19 1 8,15-2 0,5-2-25,1-2 15,-11 0 5,-14 0-16,-21 0-3,-18-2-11,-13 2 3,-2 0-10,-19 0-4,-28 10-2,-20 10 5,-12 11 0,-6 7-3,2 0-5,3 2-8,4 0 10,12-10-6,13-6 6,18-8-1,17-10 7,10-5 1,6-1 3,0 0 14,7-13 27,16-4-16,7-7 2,2 6 9,6 4-15,3 6 5,0 8-8,-1 0-10,2 14-5,-5 11-2,-3 7-3,-4 2 4,-4-2-5,-6-1 0,-2-9 0,2-5-14,-4-10-29,7-7-54,6 0-41,10-20-182,10-12-192</inkml:trace>
  <inkml:trace contextRef="#ctx0" brushRef="#br0" timeOffset="47179.5933">16642 4454 1310,'0'0'34,"0"0"-27,0 0-7,0 0 140,0 0-51,0 0-49,0 0-29,103 10-10,-61-8-1,-3-2-32,-7 0-37,-14 0-78,-11 0-80,-7 0-231</inkml:trace>
  <inkml:trace contextRef="#ctx0" brushRef="#br0" timeOffset="47333.5289">16609 4616 678,'0'0'800,"0"0"-773,106 2-27,-52-2 15,5 0 36,5-9-51,1-4-21,-3 1-68,-5 0-143,-7-1-136,-11 2-454</inkml:trace>
  <inkml:trace contextRef="#ctx0" brushRef="#br0" timeOffset="47523.0878">17452 4467 1512,'0'0'0,"0"0"2,0 0-2,0 0 62,0 0-28,-94 64 4,21-16-8,-6-2-28,7-6-2,9-6-23,9-11-66,14-4-100,17-11-137,15-6-361</inkml:trace>
  <inkml:trace contextRef="#ctx0" brushRef="#br0" timeOffset="47734.6164">17143 4441 1434,'0'0'26,"0"0"-22,0 0 19,0 0 71,85 65-33,-60-16-27,-2 3-19,-8-4-15,-3-4-2,1-6-28,-1-7-30,1-6-57,1-4-133,5-5-163,5-5-344</inkml:trace>
  <inkml:trace contextRef="#ctx0" brushRef="#br0" timeOffset="47934.1648">17568 4828 1274,'0'0'0,"0"0"-9,0 0 9,0 0 35,-86-9-4,38 40-14,-1 10-10,10 5 3,15 0-3,20-7 0,4-8 4,30-9-8,16-12-3,8-8-25,11-2-33,3-12-53,0-12-107,-4-7-126</inkml:trace>
  <inkml:trace contextRef="#ctx0" brushRef="#br0" timeOffset="48631.9639">15879 3805 852,'0'0'105,"0"0"-94,0 0 76,0 0 71,0 0-36,0 0-52,48-34-43,28 31-14,34 3-9,42 3 14,27 14-3,23 5 26,10 5 13,-3 5 3,-11 2-6,-19 0-10,-22-1-9,-28-4-7,-30-3-16,-26-1-9,-27-7 0,-20-7-4,-16-3 1,-8-7-3,-2 2-17,0-2 12,0-1 5,0 1 6,0 1 0,0-2 0,0 1 0,0 1 1,0-1 2,0-1-2,0 1-1,0 4-2,0 13 1,0 22-3,0 26 4,3 28 0,7 17 3,11 18 0,17 18 2,12 3 7,5-7-6,-3-21-5,-11-29 0,-12-20 0,-9-15-1,-8-12-2,-7-13-4,-5-13-27,-1-15-53,-25-5-62,-17-17-37,-13-24 23,-9-12-77,-1-8-47,-6-2-208</inkml:trace>
  <inkml:trace contextRef="#ctx0" brushRef="#br0" timeOffset="49245.7452">15721 3650 860,'0'0'0,"0"0"-42,0 0 42,0 0 28,-95-7 88,82 43-30,1 22 11,12 22 1,0 20 0,0 11-25,7 2-35,-2 1-9,-5 1-2,0-10-20,0-8-4,0-10 0,-8-11-3,-1-6 2,0-10-4,0-6 2,1-12-1,3-5 1,5-9 0,0-5 0,0-5 3,18-3-1,10-2 4,17 1 3,19 2 11,26 2-13,29 4 3,29 1 3,35 5-4,29 1-1,19 2 11,13 6-9,-3-4-5,-11-7 22,-13-6 11,-28-10 8,-27-1-46,-29 3-29,-30 1 5,-24 1-25,-30-3-24,-27-2-42,-19-9-130,-6 0-234</inkml:trace>
  <inkml:trace contextRef="#ctx0" brushRef="#br0" timeOffset="53716.6659">18329 5203 302,'0'0'445,"0"0"-356,0 0-37,0 0 44,0 0 25,0 0-19,0 0-5,0 0-9,-7 0-26,-11 8-26,-15 19 11,-17 11-1,-15 8-16,-8 4-1,-2-2-12,-1-4-13,7-8-1,8-5-1,11-8-2,14-6-6,17-4-30,10-9-19,9-4-17,0 0-12,20-12-21,21-12-40,18-3-61,6-4-42,-1 4 23,-5 1 50,-4 6 171,1 5 4,-4-1 63,-4 4 115,-4 0-27,-10-1-42,-8 6 26,-13 0-63,-7 4 18,-4 3-34,-2 0-17,0 0-20,-18 2-11,-22 18 24,-14 9 22,-13 9 19,-2 4-44,2 4-10,7-5-11,8-6-4,10-4-4,11-10-7,9-5-80,11-7-39,7-5-49,4-4-85,0 0 25,12 0-105</inkml:trace>
  <inkml:trace contextRef="#ctx0" brushRef="#br0" timeOffset="54024.6977">18395 5496 374,'0'0'0,"0"0"-15,0 0-10,0 0 25,0 0 10,0 0 6,13-35-12,-21 35-3,-5 0 10,-4 0-2,-2 6-9,0 6-21,1 1-118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3:28:57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12917 9711 586,'0'0'46,"0"0"-46,0 0 58,0 0 54,0 0-24,0 0-27,0 0-17,4 0 3,12 0 0,5 4-8,10 2-10,11 4 2,7 2-16,6-2 4,2 2 2,1-3-9,-1 3-4,-5-4-3,-6 2 8,-7-1-3,-10-4-7,-7 1-2,-10-3 0,-5 0-1,-6-3-7,1 0-9,-2 0-22,0 0 0,0 0-4,0 0 9,0 0-18,0 0-5,0 2 0,0-2-26,0 0 1,0 0-48,-9 0-29,-1 0-50</inkml:trace>
  <inkml:trace contextRef="#ctx0" brushRef="#br0" timeOffset="301.2393">13241 9801 413,'0'0'141,"0"0"-136,0 0 71,81 2 68,-43 1-31,3-3-37,-2 4-27,-4-3-4,-5 1-2,-6-2-31,-6 2-12,-8-2-2,-4 0-10,-6 0-54,0 0-58,-3 0-68,-15 0 30,-7 0-3,-3 0-118</inkml:trace>
  <inkml:trace contextRef="#ctx0" brushRef="#br0" timeOffset="487.1784">13256 9772 682,'0'0'25,"0"0"-24,107 0 12,-72 0 20,-4 0-33,0 0-12,-4 5-102,-3-2-182</inkml:trace>
  <inkml:trace contextRef="#ctx0" brushRef="#br0" timeOffset="9598.3129">2651 13026 507,'0'0'612,"160"-93"-599,-65 41-10,1-7-3,-10-3 33,-9-1 43,-17 3-24,-14 3-21,-6-5-18,-4-1-6,-6-3-7,-5 3-7,-11 9 2,-8 17 0,-6 13-9,-12 20-18,-24 8 16,-16 39 8,-15 32 8,-6 25 0,6 19 10,7 6 2,15-9-10,17-17-1,26-23-1,7-20-1,41-19-21,21-21-18,12-16 1,5-14 0,-8-25 39,-6-10 4,-13-2 40,-11 6 19,-15 12 14,-13 15-30,-10 13 11,-8 5-26,0 25-32,-8 15-3,-10 12 3,-2 2 2,1-3-2,5-8-3,8-11 0,6-11-22,0-10-27,4-9 2,20-2-11,12-16-93,5-14-227</inkml:trace>
  <inkml:trace contextRef="#ctx0" brushRef="#br0" timeOffset="9751.2624">3562 12736 1238,'0'0'153,"0"0"-153,0 0-35,0 0 35,0 0-41,0 0-239,18 10-434</inkml:trace>
  <inkml:trace contextRef="#ctx0" brushRef="#br0" timeOffset="10249.8783">3731 12964 1463,'0'0'0,"0"0"-26,0 0 26,0 0 2,0 0-1,24 90-1,-38-63-24,-2-4-87,5-6-18,2-6-7,7-10 3,2-1 44,12-12 69,25-16 20,12-3 24,9-2 100,1 4 9,-6 7-22,-4 7 17,-15 6-20,-10 9-66,-12 0-33,-6 18-6,-6 13-2,0 9 0,-3 1-2,-10 1 1,-2-6-8,9-9-19,6-8-21,0-9 7,25-9 26,13-1 15,9-9 1,7-14 4,-5-5 10,-1-3 11,-9-2 2,-8 3-12,-13 6-13,-9 9 1,-9 13 6,0 2-10,-21 9-19,-9 16 15,-6 7 4,5 6 2,7-4-1,12-3 0,12-5-1,2-6-5,37-5-25,20-12-93,19-3-291</inkml:trace>
  <inkml:trace contextRef="#ctx0" brushRef="#br0" timeOffset="10669.4037">5379 13040 1636,'0'0'0,"0"0"-12,18 103 12,-18-58 4,0 1 0,0-5-3,-6-2 0,0-12-1,3-10-20,3-11-4,0-6 16,3-6 8,19-22 3,8-9-2,5-10 0,3-3 1,0 4-2,-1 5-10,3 8-41,2 16-92,7 15-99,-4 2-163</inkml:trace>
  <inkml:trace contextRef="#ctx0" brushRef="#br0" timeOffset="10940.0923">5937 13193 1322,'0'0'175,"0"0"-175,0 0 0,0 0 30,0 0-9,0 0-21,-38 58-3,18-29-3,6 2-37,5-6-24,8-6 8,1-5 19,10-11-4,18-3 12,7-5 25,1-18 7,-2-5 8,-10-3 4,-14 1 12,-10 2-16,0 6-8,-13 5-64,-12 10-32,1 7-121,4 0-45,10 0-137</inkml:trace>
  <inkml:trace contextRef="#ctx0" brushRef="#br0" timeOffset="11171.6729">6411 13070 69,'0'0'764,"127"-70"-733,-84 38-13,-14 5 129,-15 6 14,-12 9-3,-2 4-46,0 5-35,-16 3-24,-14 8-40,-12 26-5,-9 17 6,2 16-8,3 6-6,9-1-9,7-3-25,9-10-54,9-12-77,12-13-31,0-20-91,22-14-91</inkml:trace>
  <inkml:trace contextRef="#ctx0" brushRef="#br0" timeOffset="11361.4598">6720 13004 882,'0'0'190,"52"-73"-137,-45 59 28,-7 13 105,0 1-89,-13 26-76,-18 22-18,-11 17 24,-5 9-14,6-2-12,5-9-1,5-6-7,1-11-37,8-8-134,1-10-47,2-11-114,4-15-186</inkml:trace>
  <inkml:trace contextRef="#ctx0" brushRef="#br0" timeOffset="12221.2873">6481 13271 1260,'0'0'86,"112"-50"-86,-51 30 0,-3 6 1,-2 3-1,-1 9-28,-5 2-98,-9 0-53,-8 2-60,-8 6 77,-9-1 74,-4-2 88,-7-3 34,-5-2 109,0 0 98,-7 0-40,-16-2-140,-7 2-9,-4 0-14,-1 0-26,6 19-6,6 3-6,6 5-1,9 2-5,8-6-8,0-5-12,6-5 8,12-7 16,6-6 2,5 0 1,6-21 3,1-3-1,2-4 6,-8 3 10,-7 9 22,-13 7-21,-6 6-11,-4 3-9,0 13-6,0 15-6,-6 1 5,-2 4-37,2-5-24,6-7 25,0-9 11,20-6 19,15-6 13,8-5 9,5-15 40,3-8 26,1 0-1,-4-3-23,-2 3-22,-8 5-9,-11 2-12,-13 10-2,-9 7-5,-5 4-1,-1 1-5,-21 18-21,-4 7 25,-4 10 1,1 8 0,3 9 1,6 12 0,4 4 1,3 2 7,3-3-6,-8-7 21,-1-4-17,-11-9 0,-7-12-6,-4-16-1,2-17 0,5-6-45,14-32-24,20-13-12,5-8 7,37 2 42,16 1 32,15 9 1,6 1 35,5 7 26,5 0-1,7 2-31,6-2-10,-5 1-12,-12-1-6,-20 5 1,-28 7 14,-16 10 1,-17 8-1,-4 6-17,-27 0-26,-16 7 8,-12 18 13,-2 3 2,11 0 3,15-4-10,20-4-2,11-6-5,26-3 9,26-1 4,16-5-32,17-3-91,5-2-209</inkml:trace>
  <inkml:trace contextRef="#ctx0" brushRef="#br0" timeOffset="12846.0635">3124 13933 1155,'0'0'9,"-99"121"-7,26-46 7,-8 0 54,-2 0-29,1-4-20,3-7-11,15-10-3,11-10-1,21-15-12,17-12-59,11-12-24,4-5-106,25-10-54,15-23-94</inkml:trace>
  <inkml:trace contextRef="#ctx0" brushRef="#br0" timeOffset="13080.7423">2845 14030 829,'0'0'76,"0"0"-62,89-75 46,-53 68 41,6 7-34,1 2-37,-4 19 12,-8 8-19,-19 5-3,-12 6-15,-16 3 0,-32-3-2,-10-4-3,-8-10 0,8-9-28,10-8-30,14-9 8,18 0-21,16-7-17,4-12-11,31-3-90,21-5-192</inkml:trace>
  <inkml:trace contextRef="#ctx0" brushRef="#br0" timeOffset="13429.3329">3584 13894 840,'0'0'280,"0"0"-280,0 0-13,0 0 13,0 0 32,-86 121 5,32-65-26,-1 2-10,3-2-1,6-7 0,7-8-6,10-14-29,13-11-31,12-10-11,4-6 46,7-10 31,22-15 19,5-9-17,12-2 38,-2 1 42,1 5-13,-10 13-7,-10 7 7,-10 10-7,-4 0-42,-6 20-19,-2 16 1,-3 5-1,0 5-2,-1 0-16,-9-7-50,7-6-21,3-11-18,0-7-26,26-10-25,9-5-81,8-5-85</inkml:trace>
  <inkml:trace contextRef="#ctx0" brushRef="#br0" timeOffset="14150.053">3822 14265 343,'0'0'412,"0"0"-324,0 0-59,0 0 88,0 0-60,0 0-56,-64 18-2,25 15 1,4 1-2,9-7-2,8-6-14,12-6-12,6-11 8,4-4 21,22 0 1,10-16 82,5-3 0,1-2-7,-2 1 9,-8 4-21,-10 7-21,-9 9-21,-11 0-21,-2 17-2,0 11 2,-18 4-1,-1 0-6,2-6-18,8-8-22,5-8 9,4-10-2,19 0 11,14-13 29,13-16 1,2-7 2,1-4 11,-4-5 23,-5 1-14,-6 3-7,-7 5 0,-12 9-13,-7 13-3,-8 14-2,0 0-42,-12 19-39,-12 15 74,1 7 2,1 2 6,10-1 1,5-6 0,2-5 2,4-6 6,-1-3 11,-1-5-3,-3-5-3,-4-1-8,-1-3-4,1-3-1,3-3-48,7-2 0,0 0 11,16-5 24,11-9 13,4-3 2,6 1 20,4-3 3,2-1 5,2 0-9,1 1-8,-4-3-4,-8 5-6,-9 2-3,-10 5 6,-13 4 9,-2 5-2,0 0-6,-20 1-7,-5 0-13,-5 1 9,-3 12 2,7 1-2,7 2 4,6 1 0,10-2 1,3 0 1,5 2 2,25-3-3,17-2-1,20-5-45,15-6-357</inkml:trace>
  <inkml:trace contextRef="#ctx0" brushRef="#br0" timeOffset="15303.7845">5361 14372 1453,'0'0'42,"0"0"-42,0 0 0,0 0 1,-34 121 29,7-66-18,0-4-12,3-10-1,11-13-7,7-11-18,6-13-27,4-4 22,26-15 25,12-17 6,15-14 2,4-7 2,1 2 3,0 3-1,-6 8-6,-10 12-3,-13 13-22,-12 12-43,-9 3-34,-6 13-6,-6 10-49,0 3-1,0-4 77,-5-5 81,1-3 7,1-2 120,-1-2 21,2 0-15,-1 2-31,-1 5-22,-2 3-34,0 2-6,1 3-26,1 2-8,4-3-6,0-4 0,0-4-2,18-8-8,1-8-32,4 0 2,2-14 0,-1-17-3,-2-5-4,-7-9 35,-5 1 4,-9 5-3,-1 7-2,-14 13-8,-13 10 3,-7 9-17,1 0-35,8 3 28,14 4-6,11 0-8,27-5-8,28-2 64,21-7 23,11-15 22,2-4 56,-2-7 15,-11-1-30,-10 0-22,-16 2-8,-15 9-6,-18 7-10,-16 11-16,-1 5 8,-30 0-32,-12 25-2,-11 18 0,-3 13 0,5 9-1,11 1 1,11-6-3,12-7-21,14-10-39,3-13 6,0-9-19,24-13 24,7-8-12,8-9-82,5-21-107,3-11-37,-1-6 255,3-7 37,2-3 244,1-7-57,0 0 8,-13 11-29,-11 17-15,-18 16-12,-10 20-79,0 6-59,-27 32-1,-16 19 0,-10 15 0,-2 1-8,5-2-85,12-10-4,11-10-36,9-10-143,12-13-66</inkml:trace>
  <inkml:trace contextRef="#ctx0" brushRef="#br0" timeOffset="16145.9202">6293 14565 1161,'0'0'20,"102"-28"-19,-47 20-1,-5 5 3,-5 3-3,-3 0-33,1 0-110,-5 0-38,-7 0 56,-6 0 118,-11 0 7,-7 0 68,-7-1 64,-3-4 34,-25 2-65,-12 3-91,-5 0-10,-4 6-3,2 16-7,4 5-6,12 2-1,17-2-43,14-7 12,17-6 31,26-9 9,5-5 8,9 0 7,-5-13 14,-8-5 45,-5 0-35,-11 4-17,-11 3-9,-8 7-4,-9 4 4,0 0-5,-6 4-16,-11 10 7,-2 0-5,4 1 2,8-4-33,5-1 27,2-2 13,3-2 1,18-2 4,9-4 0,7 0 0,3 0 0,-1-13 0,-5-2-1,-4 0 1,-9-1 1,-7 4 4,-10 3 17,-4 5 25,0 4-23,-13 0-16,-11 17-8,-3 12-1,0 13-2,-2 8-3,-3 8-8,-5 2 7,-5 2-7,0-6 14,8-13 0,10-14 0,12-18 0,8-11 0,4 0 3,0-23 19,7-8-7,14-4 23,15 1-8,10 0 1,18 1-12,15 2-6,12 1-10,4-1-1,1-1 8,-11-3 15,-13 0 18,-21-1-2,-17 0-2,-18 5-29,-16 6 1,-1 6 8,-31 9-19,-14 10-12,-5 0-2,-4 19-9,9 13 1,13 2-11,17-1-4,16-7 28,0-3 9,25-8 1,17-6 3,21-9-4,15 0 0,8-13-178,2-8-613</inkml:trace>
  <inkml:trace contextRef="#ctx0" brushRef="#br0" timeOffset="16273.4674">7734 14711 1434,'0'0'76,"0"0"-76,0 0-155,0 0 141,0 0-180</inkml:trace>
  <inkml:trace contextRef="#ctx0" brushRef="#br0" timeOffset="18785.049">3643 12659 342,'0'0'86,"0"0"-85,0 0 26,0 0 100,0 0-53,0 0-27,0-14-5,0 12 12,0 2 0,0 0-12,0 0-19,0 0-15,0 0-5,0 0 2,0 0-3,0 0 0,0 0-2,0 0 0,0 2 0,0 0-1,-2 0 1,1-2 0,1 0 0,0 0 2,0 0 1,0 0 1,0 0 1,0 0 9,0 0-1,0 0 12,0 0-2,0 0-11,0 0-6,0 0-6,0 5 0,0 4-8,0 4 3,0 3 4,-2-4-3,-4-1-19,0-4-2,2 0-12,-1-7 34,0 0 0,0 0 2,-1 0 1,-1 0 4,5-8 3,2-1 11,0 2-18,1-2-23,25-4-194</inkml:trace>
  <inkml:trace contextRef="#ctx0" brushRef="#br0" timeOffset="20908.0528">10646 11121 1172,'0'0'105,"0"0"-105,0 0-43,0 0 43,0 0 3,0 0 5,-85 88 4,66-65-7,0-2-4,4-5-1,4-6 0,5-6-1,4-2-6,2-2-26,0 0 21,0-17-9,22-8-40,8-7-6,8-3 30,2-5 37,1-3 6,-2-3 16,0-2-7,1 4 29,-1 0-16,-1 11 19,-6 8-4,-6 11-6,-4 11-17,-8 3 0,-10 17-13,-4 21-3,-10 9-1,-26 4 0,-18-1-3,-9-9-1,1-11-2,8-11-11,17-9-7,14-9 11,17-1 10,6 0 4,9-13 52,16 3-3,7 3 9,4 4-15,0 3-23,-2 10-8,-3 12-9,0 12-7,7 7-5,8 7-13,11 4-120,13-5-131,0-3-726</inkml:trace>
  <inkml:trace contextRef="#ctx0" brushRef="#br0" timeOffset="21364.9601">12139 11129 1326,'0'0'0,"0"0"-1,0 0-9,0 0 10,-5 75 8,-5-33 3,-2-3-9,7-6-2,5-9 0,0-8-3,9-10-32,19-6-32,8-3 2,11-23 2,6-8 31,3-5 32,-3-2 5,-8 5 7,-12 5 26,-12 11 14,-12 8 15,-9 12 27,-3 5-17,-27 39-66,-15 20 21,-12 20 23,-7 14-29,-6 2-19,2-7 4,-1-4-5,5-11-6,10-11-37,15-8-157,18-18-229</inkml:trace>
  <inkml:trace contextRef="#ctx0" brushRef="#br0" timeOffset="22038.9736">13845 11480 912,'0'0'538,"0"0"-538,0 0-28,0 0 28,0 0 3,0 0 2,-6 70-3,-15-47-2,2-3-3,7-5-32,5-11-52,7-4-32,0-11 37,17-23 5,18-10-2,15-3 79,8-4 4,2 2 26,-5-2 68,-7 3-40,-9 4-14,-6 9 38,-5 13 1,-9 10-45,-5 10-11,-7 2-23,-5 10-4,-2 14-6,-16 9 2,-27 3-15,-13 0-21,-5 0 6,6-6 15,16-7 9,24-2 10,15 1 0,36-4 6,16-1 42,11-2 17,-1-4 6,-6-1-17,-9 0-4,-17-5-15,-13-1-19,-17 4-11,-7 4-5,-31 3-3,-24 0 0,-19-3 3,-7-8-39,3-4-42,13 0-61,21-22-101,27-5-239</inkml:trace>
  <inkml:trace contextRef="#ctx0" brushRef="#br0" timeOffset="24193.3292">16119 11448 1292,'0'0'139,"0"0"-129,0 0 8,0 0 26,0 0-23,0 0-1,-66 92 12,43-48-22,-4-7-10,5-8-1,0-6-27,4-8-146,4-10-183,11-5-383</inkml:trace>
  <inkml:trace contextRef="#ctx0" brushRef="#br0" timeOffset="24363.2001">16133 11364 573,'0'0'729,"0"0"-729,81 58-15,-47-8 15,-4 4 27,-2-1-16,-1-2-11,-1-8-11,2-6-97,3-10-139,2-13-278</inkml:trace>
  <inkml:trace contextRef="#ctx0" brushRef="#br0" timeOffset="24539.0896">16715 11379 1390,'0'0'57,"0"0"-57,0 0 0,0 0 5,0 0 13,-40 111 29,0-46-33,-1 2-14,-1-4-29,8-11-210,11-9-389</inkml:trace>
  <inkml:trace contextRef="#ctx0" brushRef="#br0" timeOffset="26121.8049">10705 11218 84,'0'0'0</inkml:trace>
  <inkml:trace contextRef="#ctx0" brushRef="#br0" timeOffset="26215.7825">10705 11218 222,'0'0'172,"0"0"-138,-4-7-23,4 7 2,0 0 9,0 0 26,0 0 11,0 0-59,3 1-55,5-1-373</inkml:trace>
  <inkml:trace contextRef="#ctx0" brushRef="#br0" timeOffset="26577.7249">11899 11664 1127,'0'0'50,"0"0"-46,0 0-4,0 0 34,0 0 14,0 0-32,0 0-10,0 0-5,0 0 0,0 0-2,-3 0-1,3 0-53,-2 0-40,-1 0-101,3 0-83</inkml:trace>
  <inkml:trace contextRef="#ctx0" brushRef="#br0" timeOffset="27201.781">12163 11672 907,'0'0'0,"0"0"-248,0 0 190,0 0 44,0 0-126</inkml:trace>
  <inkml:trace contextRef="#ctx0" brushRef="#br0" timeOffset="27523.6511">13802 11916 1275,'0'0'0,"0"0"-14,0 0-59,0 0 70,0 0 2,0 0-2,6 9-111,-6-8-185,0-1-237</inkml:trace>
  <inkml:trace contextRef="#ctx0" brushRef="#br0" timeOffset="27988.227">13772 11911 962,'0'0'0,"0"0"-637</inkml:trace>
  <inkml:trace contextRef="#ctx0" brushRef="#br0" timeOffset="32435.6667">16130 12448 1132,'0'0'248,"0"0"-248,0 0-172,0 0 172,0 0 7,0 0 10,0 0-17,-21-31-7,21 31-32,0 0-8,6 0-37,6 0-51,0 0-181</inkml:trace>
  <inkml:trace contextRef="#ctx0" brushRef="#br0" timeOffset="37911.255">3783 14704 608,'0'0'15,"0"0"-11,0 0 18,0 0-4,0 0-18,0 0-36,0 0-82,0 0-132</inkml:trace>
  <inkml:trace contextRef="#ctx0" brushRef="#br0" timeOffset="38104.2972">3427 14676 419,'0'0'74,"0"0"-22,0 0 59,0 0-18,0 0-17,0 0-39,69-2-10,-22 10-15,2 1-4,-4-2-8,-4 2-3,-8-4-38,-6 0-78,-7-2-67,-10-1-346</inkml:trace>
  <inkml:trace contextRef="#ctx0" brushRef="#br0" timeOffset="38224.8345">3504 14704 229,'0'0'0</inkml:trace>
  <inkml:trace contextRef="#ctx0" brushRef="#br0" timeOffset="39835.4734">10770 11601 1209,'0'0'0,"0"0"-49,0 0-17,0 0 66,0 0 0,0 0-25,0 4-95,0 6-129</inkml:trace>
  <inkml:trace contextRef="#ctx0" brushRef="#br0" timeOffset="40399.8432">15859 12760 1406,'0'0'0,"0"0"-42,0 0 3,0 0 39,0 0 11,0 0 1,0 0-12,0-11-59,0 11-135,0 0-194</inkml:trace>
  <inkml:trace contextRef="#ctx0" brushRef="#br0" timeOffset="43324.8643">11397 13215 1412,'0'0'79,"0"0"-78,0 0 6,0 0 15,0 0-4,28 131 8,-12-56-10,-8-2-9,-3-3-3,-4-10-4,1-12-3,1-16 2,2-18-7,4-11-9,10-6 11,6-31 6,10-17 9,5-17 9,1-11 35,-3-3 4,-2 4-5,-2 7-41,0 12 17,2 13-28,-3 17-1,-3 23-74,-9 12-103,-7 32-224</inkml:trace>
  <inkml:trace contextRef="#ctx0" brushRef="#br0" timeOffset="44212.3422">11666 13883 1461,'0'0'65,"0"0"-65,0 0 0,-13 82 23,2-31 25,0 2-41,0-5-7,2-8-1,1-4-13,0-13-58,6-10-47,2-13-42,0-11 59,0-25 60,2-16 42,14-8 45,1-9 25,3 6 34,2 3 5,-1 12-10,0 16-40,2 10-28,-3 14-16,1 8-13,3 4-2,-5 27-10,-12 16 2,-7 12-1,-23 4-29,-22-1-23,-8-9 1,-2-14-5,8-11 19,16-14 41,13-7 5,15-7 14,3 0 89,3 0-31,19-4-26,8-1-22,6-2-14,4-2-4,3 1-6,4-5-5,-2-4-23,-4-2-27,-6-4-5,-7-1 12,-6-3 24,-8 0 22,-1 5 2,-8 2 21,-3 9 29,-2 8 5,0 3 3,0 5-39,0 19-19,0 12-2,-5 5 2,3 0 0,2-6 0,0-8-1,7-7-6,10-12-33,3-8 11,0-2 18,4-23 11,-3-9 2,0-8 7,-3-2-2,-5 5 34,-4 10 5,-3 12-5,-6 10-16,0 7 1,0 17-26,0 21-7,0 13 7,0 9 2,0 0-1,-7-2 1,-1-4-2,2-4-1,3-8-2,3-3-16,0-5-109,0-5-50,5-6-37,7-5-116,1-8-203</inkml:trace>
  <inkml:trace contextRef="#ctx0" brushRef="#br0" timeOffset="45068.2374">13252 13909 1268,'0'0'151,"0"0"-150,0 0 61,-18 80 54,9-53-39,-6 2-65,-8 0-12,-12 2-18,-12-2-167,-7-7-397</inkml:trace>
  <inkml:trace contextRef="#ctx0" brushRef="#br0" timeOffset="45632.1101">13917 13363 1301,'0'0'172,"0"0"-154,0 0 10,0 0 22,0 0-18,18 96 21,-3-44-37,-5 2-14,-1-7 0,-3-5-4,1-9-1,-2-13 1,-2-9-2,6-11 1,6 0 3,12-24 0,10-16 15,7-14-5,-3-7 20,-2-1 19,-5 3-13,-7 7-23,-8 14-5,-7 14-7,-10 17-1,-2 7-48,0 39-121,-3 17-147,-15 16-156</inkml:trace>
  <inkml:trace contextRef="#ctx0" brushRef="#br0" timeOffset="46184.405">14105 13847 1317,'0'0'96,"0"0"-94,0 0 40,0 0 52,0 0-69,0 0-25,10-13-19,-4 40 19,-1 6 0,2-1 0,-1 0 0,0-6-2,1-9 2,2-2-4,0-8-13,9-7-22,3 0-4,0-8 6,4-13 17,-2-9 15,-5-3 5,1-1 2,-1 1 6,-6 5 13,-5 5-5,-1 10-3,-3 9 6,-3 4 5,0 0-5,0 0-19,0 0-2,-3 12 1,-3 2 1,-1 6 2,1 6 0,0 6 3,-3 9 12,0 12 12,-6 10 4,-4 6 17,-7 3-19,3-5 9,1-8-3,5-12-21,8-17-14,4-11-2,5-8 0,0-6-11,0-5-35,0 0-18,3-6-25,11-14-41,8-7-65,8-4-38,1-5-178</inkml:trace>
  <inkml:trace contextRef="#ctx0" brushRef="#br0" timeOffset="46680.0782">14539 14073 1185,'0'0'61,"0"0"-60,0 0 72,0 0 38,0 0-75,-23 95-29,13-73-7,1-5-1,3-3-10,1-9-55,4-5-44,1 0 31,0-14 41,0-10-12,4-8 46,9-6 4,2-4 13,5-4 11,3 0 26,-1 8 14,2 6 9,-3 7-2,3 14-19,-4 8-28,-1 3-13,-2 16-10,-6 17-1,-10 7-5,-1 5-31,-13-3-63,-11-6-4,3-13 34,11-10 31,8-10 15,2-3 23,0 0 39,16-6 93,6-4-12,1 3-24,1 0-18,-3 7-23,-6 0-25,-4 0-12,-4 16-17,-4 9 0,-3 4-2,-9 6 0,-17-2-9,-11-2-37,-4-7-63,1-13-52,2-11-46,8 0-74,7-20-33</inkml:trace>
  <inkml:trace contextRef="#ctx0" brushRef="#br0" timeOffset="47445.3413">15490 14071 1329,'0'0'75,"0"0"-75,0 0 59,0 0 19,-22 74-57,-2-51-18,-7 4-3,1-8-104,5-8-228,19-11-566</inkml:trace>
  <inkml:trace contextRef="#ctx0" brushRef="#br0" timeOffset="48164.5327">16023 13548 1272,'0'0'75,"0"0"-75,0 0 3,0 0 8,0 0 17,20 90-13,-10-57-14,0-3-1,0-5 0,0-7-2,6-5-17,6-9-21,5-4-6,5-4 35,0-18 1,-6-4 10,-4-3 0,-8 0 5,-6-2 3,-6 4 13,-2 5 7,0 2 0,0 6 20,0 5-3,-2 3-12,1 1 3,1 0-12,0 4-3,-2-1-5,2 1-11,0 1 1,0-3 2,0-1 2,0-1 5,0-5-10,0 1-2,5 1 2,-5 1-1,0 4 0,0 3-4,0 0-9,3 0-94,0 3-84,1 12-58,2 4-121</inkml:trace>
  <inkml:trace contextRef="#ctx0" brushRef="#br0" timeOffset="49836.2634">16391 13894 1040,'0'0'112,"0"0"-91,0 0 53,0 0-6,0 0-60,-12 76 2,7-32 11,0-2-18,-4-5-2,3-8-1,3-6-1,0-11-1,3-6-14,0-6-20,0 0 3,0-17 13,5-11-13,6-11 18,4-7 11,6-5 4,0-1 0,2 5 17,-6 8 27,0 10 14,-2 12-18,-6 7 0,-2 10-21,2 0-15,-2 12-4,1 17-3,-3 6 1,-5 6-5,-7 1-50,-19-5-23,-3-3 8,1-10 29,7-9 15,8-8 23,13-5 5,0-2 54,6 0 87,21 0-5,7 0-16,-1 0-25,-6 0-53,-10 0-1,-6 7-15,-8 6-20,-3 5-5,0 4-1,-24 3-6,-13 0-34,-7-6-36,1-7-29,7-12-19,18 0-41,18-20 58,6-13-23,35-3 80,18-6 50,13-4 40,2 0-16,-1 3-11,-6 8-6,-15 12-5,-14 6 4,-20 12 7,-12 5 9,-6 0 20,0 5-4,-4 14-2,-13 10 39,-4 7 25,1 1-42,0-1-24,4-2-8,4-4-14,1-8-11,5-5-1,5-9-1,1-3-9,0-5-52,0-2-26,0-20 24,0-9-15,0-6 54,6-6 23,16-3 2,11 2 2,11 4 39,6 8 25,2 12-29,-4 13 7,-14 7-25,-7 1-9,-15 24-2,-12 14-8,-5 7-1,-29 3-2,-11-3-18,-3-3-23,4-2 24,10-6 20,17-5 1,13-5 15,4-6 40,15-4 19,11-3-9,4-1-19,5-1-28,-1-3-19,0-1-16,1-1-129,-2-3-122,-1-2-279</inkml:trace>
  <inkml:trace contextRef="#ctx0" brushRef="#br0" timeOffset="51112.0832">9178 13677 218,'0'0'916,"0"0"-887,0 0-9,0 0 113,0 0-48,0 0-49,67-18-20,-3 22-3,14 3 12,4-5-7,6-2-2,6 0-10,-3 0-3,-9-2-3,-15-5 0,-19 3-5,-18 0-23,-17 0-50,-13-4-28,0-6-6,-9-6-42,-15-4-109,-3 0 132,3 0 68,3 4 63,7 4 28,8 6 56,6 5 108,0 3-26,22 2-90,20 2-25,10 17 32,5 5-4,-5 6-21,-10 1-7,-13 3-12,-15 0-13,-14 1-16,-4 2-8,-35 2-2,-13 2-2,-8-4-53,2-9-186,13-15-204</inkml:trace>
  <inkml:trace contextRef="#ctx0" brushRef="#br0" timeOffset="51855.6714">17905 13789 1008,'0'0'168,"0"0"-163,0 0 20,81-39 105,-29 35-51,6 4-31,2 0-35,-9 0-10,-10 0-3,-18 4-13,-10 5-126,-13 4-66,-6 4-194</inkml:trace>
  <inkml:trace contextRef="#ctx0" brushRef="#br0" timeOffset="51999.1655">18000 13992 325,'0'0'933,"0"0"-902,0 0 9,0 0 112,111-5-77,-51-5-67,8-3-8,-6 4-74,-7-5-181,-19 3-248</inkml:trace>
  <inkml:trace contextRef="#ctx0" brushRef="#br0" timeOffset="52208.4737">18460 13584 3,'0'0'1416,"0"0"-1389,87-6-22,-51 35 42,-4 15 42,-14 11-39,-18 10-30,-6 6-8,-36 3-12,-20-6-4,-10-7-59,-1-15-121,7-17-214</inkml:trace>
  <inkml:trace contextRef="#ctx0" brushRef="#br0" timeOffset="52703.5499">19219 13332 1492,'0'0'39,"0"0"-33,0 0-6,106 115 29,-76-54 8,-9 2-15,-11 1-16,-8-3-4,-2-9-2,0-9 0,-5-12-3,2-14-2,3-14-5,0-3 3,20-23 7,8-17 4,9-10 5,-1-7-4,-5-6 11,-6 3-11,-3 5-5,-4 11 0,-1 15-8,0 14-50,-1 14-146,-4 1-198,-4 20-539</inkml:trace>
  <inkml:trace contextRef="#ctx0" brushRef="#br0" timeOffset="52962.8602">19653 13800 793,'0'0'651,"0"0"-642,0 0-5,0 0 65,0 0-5,-13 75-6,0-23-14,0-1-17,2-1 2,3-7-16,5-6-9,2-8-1,1-6-2,0-7 0,0-7-2,0-2-4,9-7-36,16 0-22,20-4-66,22-16-166,18-3-485</inkml:trace>
  <inkml:trace contextRef="#ctx0" brushRef="#br0" timeOffset="54922.3214">8828 14897 872,'0'0'232,"0"0"-175,0 0 11,0 0 53,0 0-36,0 0-31,114 0-14,-63 2-6,-3 0-17,-1-1-8,-5-1-4,3 0-5,-2 0-4,-1 0-18,-5 0-63,-9 2-52,-9-1-20,-13-1-25,-6 0-19,-4 0 118,-18-11 66,-6-8 17,-4-7 9,1-1 38,4 2 20,6 5 12,11 7 15,5 6 30,5 1-28,0 4 11,32 2-55,19 0 3,11 0 12,-2 5 2,-14 11-30,-15 7-17,-17 9-14,-14 7 0,0 8-6,-31 8-2,-14-1-6,-6-3-28,-2-4-80,6-10-95,14-15-169</inkml:trace>
  <inkml:trace contextRef="#ctx0" brushRef="#br0" timeOffset="56218.0885">10987 14887 1113,'0'0'89,"0"0"-82,0 0 116,0 0 18,0 0-99,0 0-34,-12 65-5,26-5 25,-2 6-7,-2-4-12,0-9-6,-4-6-2,3-11-1,1-9 0,-2-11 0,1-10 0,-1-6 3,3 0 0,5-14 9,3-15 8,1-9 0,0-5 11,-1-4 3,-2-3-8,1 0-6,0 4-9,3 5-11,1 13-4,1 14-27,4 14-93,-7 14-186,-12 26-330</inkml:trace>
  <inkml:trace contextRef="#ctx0" brushRef="#br0" timeOffset="56734.7977">11166 15451 1472,'0'0'17,"0"0"-13,0 0-4,-26 73 30,15-35-16,-4 1-7,4 0-7,1-5-2,1-6-9,0-6-39,5-11-44,2-11-7,2 0 30,0-23 48,0-15 21,15-6 2,11-4 17,2-1 36,3 6 39,1 4-24,-4 12-10,-3 7-9,-8 11-10,-5 9-23,-3 0-16,-1 16-2,-5 11-4,-3 10-1,-9 1-42,-21 1-47,-6-7-31,-2-7 20,5-9 21,6-11 22,11-5 64,9 0 41,5 0 121,2 0 14,0 0-80,0 0-36,0 0-40,0 10-15,12 6-5,3 6 1,6 1-1,4-2-1,5-2-5,4-4-57,2-2-76,-2-7-70,-2-3-137,-2-3-232</inkml:trace>
  <inkml:trace contextRef="#ctx0" brushRef="#br0" timeOffset="57373.044">11501 15615 1064,'0'0'136,"0"0"-90,0 0 143,0 0-94,0 0-75,0 0-18,-14 25-3,8 1 1,3 1-1,-3-1 0,-1-1 0,1-7-16,-2-7-24,5-4 5,3-5 4,0-2 16,0 0 16,0-5 9,0-4 9,0-1 22,0 4-16,0-1-14,1 3 0,-1 1-8,2 3-2,-2 0 0,1 0-1,-1 0-5,2 0 2,1 0 3,3-3-4,3-3 2,3-4 3,-1-1 0,5-2 1,-3-3 1,-2 0 1,0 2 2,-3 2 5,-7 1 12,1 5 3,-2 1-12,0 3-1,0 2-5,0 0-1,0 0-1,0 0-2,0 0 0,2-1-1,-1 1 5,1-1 6,-1-1 0,1 1 4,2 1 0,-3 0 0,1 0-5,-1 0-6,4 4-5,1 12 0,3 6 1,1 6 2,-2-2-2,-2 2 1,0-2-1,-4-6-2,-2 2 0,0-6 0,0-2 0,0-3-1,0-5-25,0-3-52,0-3-38,0 0-73,-1 0-97,1 0-401</inkml:trace>
  <inkml:trace contextRef="#ctx0" brushRef="#br0" timeOffset="58077.5811">11639 15802 602,'0'0'117,"0"0"-48,0 0 110,0 0-15,0 0-67,0 0-2,-3 0-22,3-2-20,0-3-30,0 3-7,0-1 5,0-1 8,8-7 9,2-2 2,8-5-12,1-2-14,1 0-5,0 0-1,-3 5-8,-4 0 3,-5 7-3,-5 2 2,-2 3-1,-1-1 1,0-1 1,0-3-2,0-3 0,0-2 0,0 1 1,-3-1-2,-1 4 3,4 3 2,-2 3-4,2 2 0,0 1-1,0 0 0,0 0 0,0 0-3,0-2-7,0 2 1,0 0 1,0-5 6,0 5 0,0-3 2,2 3-2,-2 0 2,0 0 0,0 0 0,0 0-25,0 0-56,0 0-99,0 0-171,6 0-609</inkml:trace>
  <inkml:trace contextRef="#ctx0" brushRef="#br0" timeOffset="58583.4799">12210 15275 689,'0'0'140,"0"0"-136,0 0 79,0 0 79,0 0-56,0 0-4,-12-3 33,12 3-30,0 0-29,4 0-23,16 0-17,9 0-22,7 0-14,-2 0-2,-7 8-87,-6 3-159,-16 6-148</inkml:trace>
  <inkml:trace contextRef="#ctx0" brushRef="#br0" timeOffset="58732.5655">12158 15478 1186,'0'0'198,"0"0"-196,0 0 58,0 0 57,96-48-107,-53 43-10,2 2-101,-2-2-186,-3 3-323</inkml:trace>
  <inkml:trace contextRef="#ctx0" brushRef="#br0" timeOffset="59906.8807">12756 15270 1025,'0'0'132,"0"0"-132,0 0 48,0 0 122,0 0-71,0 0-70,-16-19-16,16 27-3,0 13-5,0 4 3,0 4-3,0-2-4,-5-1-1,-2-4 0,-3-4-2,2-4-1,1-2-1,0-4 3,3-1 0,-2 0 1,3-4 0,0 2 0,2-5-3,1 0-5,0 0-12,0 0 5,0 0 5,0 0 8,0 0 2,0 0 0,0 0 0,0 0 0,0 0-2,0-3-1,0-16-30,0-8-10,14-7 17,5-8 14,1-1 5,-4-2 7,0 8 3,-4 0 18,1 6 17,-2 1 2,-2 2-15,1 7-3,-3 5-7,2 5 20,6 6-23,2 5-10,7 0-2,-2 5 2,-5 15-2,-7 2-6,-10 6 5,-10 2-3,-25 1-5,-13-5 4,-9-2-19,2-7 15,9-5 7,12-2 2,14-6 1,9-1 2,8-1 5,3-2 20,0 0 7,0 0-9,0 0-10,0 0-11,3 0-2,7 0-3,2 3 0,-1-3-1,0 0 2,0 0-2,-1 0 0,4 0-1,-4 0-10,3-6-12,-1-4-24,-1 0-18,-2 0-12,-7-1-7,-2 0-53,0 2-50,0-2-23,-1-2 77,-3 0 61,-2 1 73,3 0 45,1 2 62,1 0 61,-2-4-27,3 5 7,0-3-3,0 5-1,0 4-22,0 3-27,0 5-54,0 27-31,8 17-4,2 15 33,-9 6-25,-1-2-10,0-4-2,-4-7-2,-5-11-2,-2-12-1,1-12-23,0-11-17,1-11 7,-1-2 30,0-22 6,1-11 1,5-11 6,4-2-1,3 0 9,13 5 5,4 9 4,-2 10-12,0 10 0,-1 11-10,-2 3-2,0 6-7,-4 14 4,-7 10-3,-4 2-9,-1-2-24,-16-2-18,-5-9-30,8-6-18,6-13-52,8 0 16,0-13-16,17-10-65,8-2 34,4 0-397</inkml:trace>
  <inkml:trace contextRef="#ctx0" brushRef="#br0" timeOffset="60373.2323">12840 15247 830,'0'0'283,"0"0"-242,0 0 132,0 0 40,0 0-80,0 0-53,-27-14-32,23 14-29,1 25-12,-3 22-5,0 14 14,1 9 1,2-2-3,1-6-6,1-8-2,1-12-2,0-11-4,0-12 0,0-9-1,3-5 1,1-5 0,4 0 0,10-18 8,9-11-2,10-11-2,9-9-4,7-6 1,2-6 0,-3-3 1,-6-2 1,-7 3-2,-14 7 0,-9 9 2,-9 13-3,-7 15 0,0 13-2,0 6-12,-2 0-17,-13 23-20,-1 10-34,0 11-73,2 5-92,5 2-152</inkml:trace>
  <inkml:trace contextRef="#ctx0" brushRef="#br0" timeOffset="60855.3654">13004 15700 1325,'0'0'138,"0"0"-135,0 0 47,0 0 28,0 0-23,-6 99-31,-4-57-13,3 1-6,0-2-5,1-8-1,3-5-1,-1-12-18,2-9-41,2-7-9,0-6 28,0-21 33,3-11 3,12-9 6,-3-3 11,6 0 10,3 3 12,2 5-1,13 10-6,2 10-3,-3 6-19,-3 12 0,-5 4-4,-11 0 0,-6 18-3,-10 7-1,0 6-2,-20 5-12,-13-1-17,0-1 15,0-3 17,5-4 3,6-6 0,8-6 7,8-3 36,6-5 11,0 1-4,0 1-13,6 1-2,13 1-19,13 3-13,11-3-3,15 1-68,9 0-117,7-7-235</inkml:trace>
  <inkml:trace contextRef="#ctx0" brushRef="#br0" timeOffset="61536.523">14114 15825 1052,'0'0'64,"0"0"-42,0 0 123,0 83 1,-5-54-94,-8 0-34,-2 0-17,-2-4-1,4-13-216,9-12-599</inkml:trace>
  <inkml:trace contextRef="#ctx0" brushRef="#br0" timeOffset="62143.636">14657 15121 1330,'0'0'182,"0"0"-174,0 0-2,0 0 36,0 0-24,-2 105 47,12-40-39,-1 3-19,-3-1-5,-3-3-2,-1-9 1,-2-12-1,0-13 0,2-15-2,2-11 0,5-4 2,1-25 5,8-17 5,10-15-5,1-11 6,2-2 16,0 0-11,-5 6-4,-4 13-4,-4 14-8,-6 13-10,-6 19-38,0 6-91,-6 32-236,0 13-194</inkml:trace>
  <inkml:trace contextRef="#ctx0" brushRef="#br0" timeOffset="62983.9545">14947 15654 631,'0'0'220,"0"0"-125,0 0 95,0 0-33,0 0-58,0 0-21,0-14-34,0 28-22,-8 16-17,-3 17 26,2 4 7,-1 0-6,8-4-17,2-8-3,0-11-9,0-9-1,9-9-2,5-10-4,5 0-4,1-18-13,5-15-9,-1-12 10,-1-2 12,1-2 7,0 3 1,-6 9 1,-3 9 1,-8 9 8,-5 8 3,-2 8 7,0 3 1,0 0-1,-2 9-16,-15 16-4,-3 16 13,1 9 29,5 8-4,1 3 0,2 4-8,-2-2-11,-1-5-12,-2-5-3,1-9-4,1-12-2,3-11-3,5-12-28,6-9-52,0 0-54,6-25-81,21-12-190,9-7-524</inkml:trace>
  <inkml:trace contextRef="#ctx0" brushRef="#br0" timeOffset="63365.5285">15379 15880 960,'0'0'415,"0"0"-403,0 0 15,0 0 77,0 0-34,-69 95-48,51-68-14,6 0-6,1-5-2,6-7-1,0-3-8,2-8-61,3-4 2,0-1 27,0-21 31,6-5 10,12-5 8,3-2 16,0 2 9,1 4 15,-1 8 7,-6 6-12,0 5-9,-5 7-3,-2 2-11,2 0-4,-2 16 0,1 6 2,-3-1-1,-5 10-6,-1-1-5,0-1-1,0 1-2,-4-2-3,-1-4-2,5-3-33,0-3-109,3-11-127,16-7-384</inkml:trace>
  <inkml:trace contextRef="#ctx0" brushRef="#br0" timeOffset="63675.7032">15821 15566 845,'0'0'277,"0"0"-208,0 0 105,0 0 14,0 0-90,0 0-58,88-12-26,-40 11-14,-5 1-28,-15 0-137,-21 14-193,-7 6-300</inkml:trace>
  <inkml:trace contextRef="#ctx0" brushRef="#br0" timeOffset="63823.4007">15812 15722 1385,'0'0'45,"0"0"-27,0 0 136,0 0-93,90-18-61,-42 9-10,2 0-118,3-3-190,0-2-159</inkml:trace>
  <inkml:trace contextRef="#ctx0" brushRef="#br0" timeOffset="64164.4061">16533 15432 1146,'0'0'137,"0"0"-120,0 0 115,0 0 20,0 0-73,0 0-59,-30-55-16,30 89-3,0 13 6,8 8-1,-5 3-4,4-3-2,-3-5-1,-1-8 0,4-11-1,-1-11-1,2-11-10,1-9-3,6-10 16,9-27 9,8-15-2,2-15-1,-2-6 23,3-5-12,-7 0 0,-2 11-17,-4 16-2,-4 19-26,-6 26-54,-5 6-160,-5 31-185,-2 16-465</inkml:trace>
  <inkml:trace contextRef="#ctx0" brushRef="#br0" timeOffset="65046.0621">16766 15748 1080,'0'0'100,"0"0"-98,0 0 70,0 0 74,0 0-109,0 0-21,-14 65 5,7-28-7,-2 1-6,-3 1-7,1-5 0,4-7-1,2-8-4,5-7-24,0-8-31,0-4-11,0 0 30,0-13 40,8-7 0,1-4 3,-2-2 1,2-3-1,-3-1 1,0 2 0,0 5 2,0 3-6,-3 7 5,0 6 3,-1 3 4,-2 1-7,0 2-5,3-1 4,-3 2-2,1 0 1,2-3-1,5-1 4,0-3-4,1-1 0,-3-1-2,1 1 6,-6 5 22,1 1 0,-2 2-13,0 0-4,0 0-9,0 0-2,0 2-4,-5 5 3,-4 2-3,1-1 4,-2 2 0,0 2 0,2 6 1,-1 3 3,5 3 6,1-1 5,3 1 0,0-5-3,0-2-2,3-6-4,7-2-1,-1-4 1,0-2-5,-1-3 5,5 0 5,2 0-5,9-9 2,7-12-8,5-3-1,1-3-3,-1-2-5,-5 0 6,-4-3 3,-9 3 1,-6 3 0,-5 9 3,-7 6 16,0 5 26,0 6-11,0 0-4,-4 0 5,-14 9-19,-6 22-2,-8 18 14,-6 14 16,-3 12-3,-1 7-8,3 3 9,6-6-8,8-7-28,6-13 4,8-12-9,3-11-2,4-15-2,4-8-4,0-11-35,0-2-23,0-5-21,13-19-86,7-7-164,2-11-261</inkml:trace>
  <inkml:trace contextRef="#ctx0" brushRef="#br0" timeOffset="65634.3261">17708 15772 962,'0'0'164,"0"0"-27,0 0 66,0 0-63,2 85-60,-8-51-44,-23 0-24,-11 3-12,-6 1 0,-2-9-136,8-10-254</inkml:trace>
  <inkml:trace contextRef="#ctx0" brushRef="#br0" timeOffset="66216.1754">18342 15490 1241,'0'0'165,"0"0"-139,0 0 71,0 0-16,0 0-64,0 0-14,23 96 24,-16-42-9,1 1-12,-7-2-1,0-6-1,-1-4-1,4-9-2,0-12-1,2-10 1,4-10 3,4-2-1,10-7 11,7-24 13,5-9-4,2-15-2,-4-2 0,-4-2 2,-7 3-9,-6 5-9,-5 14-4,-9 14-1,-3 15-27,0 8-72,-2 23-159,-15 12-170</inkml:trace>
  <inkml:trace contextRef="#ctx0" brushRef="#br0" timeOffset="67693.6269">18737 15993 628,'0'0'166,"0"0"23,0 0-14,0 0-16,0 0-21,0 0-67,-23-24-21,21 24-35,-1 20-15,-2 18 0,-2 11 1,0 8-1,-1-3 0,0-9-2,0-7 1,1-10-6,0-11-28,4-7 4,2-8 5,1-2-3,0-5 6,0-17-15,5-12-12,11-6 15,2-5 15,-2-2 10,-2 3 7,-2 2 3,1 6 7,-2 12 29,8 5-6,6 8 5,2 7 2,0 4-19,0 1-10,-11 20-6,-7 9-2,-9 5 0,-3 6-6,-24-2-17,-7 0-44,-2-4 19,5-7 5,9-8 21,9-9 19,9-9 3,4-2 15,0 0 112,13 0 0,13 0-23,5-4-22,0 2-17,-4 2-24,-7 0-25,-7 9-8,-8 11-6,-5 1 0,-9 6-2,-20 4-2,-8-7-12,-4-4-34,6-10-49,7-6-44,9-4-12,9-11-3,10-12-38,2-6-12,23-4 108,10-1 19,9 2-9,1-2 67,1 5 21,-4 6 62,-8 6 27,-8 9 56,-13 8 25,-4 0-26,-6 12-70,-3 15-5,0 7 4,0 4-19,-2-4-22,-6 0-16,0-6-10,5-8-5,2-7-1,1-8-4,0-5-16,0 0-45,0-11 38,6-11 15,5-8 6,3-5 6,5-8 13,6 0 29,5-1 22,3 7 0,-2 12 29,-2 12-18,-6 12-29,-3 1-13,-2 28-15,-7 14-10,-10 13 3,-1 5-9,-14-2-1,-12-5-1,-1-8-38,5-15-116,5-15-149,10-15-297</inkml:trace>
  <inkml:trace contextRef="#ctx0" brushRef="#br0" timeOffset="67936.465">19376 15850 1510,'0'0'70,"0"0"-69,0 0-1,98-34 0,-75 34-4,-8 4-194,-9 12-213</inkml:trace>
  <inkml:trace contextRef="#ctx0" brushRef="#br0" timeOffset="68067.4121">19341 16023 1279,'0'0'239,"0"0"-239,102-40 0,-66 30 0,0 7-2,2-1-219,-4 1-260</inkml:trace>
  <inkml:trace contextRef="#ctx0" brushRef="#br0" timeOffset="68661.5872">19906 15716 1189,'0'0'161,"0"0"-155,0 0 23,0 0 82,0 0-82,0 0-13,-20 103 10,10-53 1,2 0-21,1-3-5,-2-7-1,0-5-4,1-10-20,1-10-36,5-12-1,1-3-6,-2-20 39,3-12-26,0-5 32,0-3 22,4 4 0,4 3-1,-2 6 1,-3 8 0,-2 6 0,1 5 0,-2 2 0,1 1 0,-1 1-6,2 2-17,-1-1-13,2 3 12,2-2 14,-2 0-8,0 0-18,0-4 16,0 1 18,-2-4 2,1 1 6,-2-2 3,0 1 23,0 1-4,0-1-11,3 1-3,3-1 1,7-3 2,2 2-2,3 0-1,3 0 27,0 5-1,-5-1-11,-2 5-6,-5 1-7,1 0-7,-3 0-6,1 0-3,1 11-1,-3 3-4,-6 4-7,0 3-27,0-2-2,-15 1-25,1-6-18,2-5-94,5-6-170</inkml:trace>
  <inkml:trace contextRef="#ctx0" brushRef="#br0" timeOffset="69232.0914">19892 15637 1186,'0'0'304,"0"0"-247,0 0 25,0 0-6,0 0-53,0 117 8,0-40 6,0 0-23,-2-2-8,-10-7-1,5-12-5,4-13 2,3-14-1,0-17-1,6-9 2,15-3 2,9-17 9,9-17-4,4-11-5,-1-10 0,1-2 0,-3-9 3,-3 4 4,-4-3-2,-6 7-2,-10 13-7,-9 14 0,-6 15 0,-2 13-10,0 3-19,0 3-67,0 23-129,0 6-93,0 5-360</inkml:trace>
  <inkml:trace contextRef="#ctx0" brushRef="#br0" timeOffset="69891.9334">20290 16034 1431,'0'0'77,"0"0"-74,0 0-3,0 0 55,0 0-45,-6 117-8,-9-57 4,0-5-5,-2-1-1,0-7 0,5-10-2,5-10-4,2-13-30,5-9-17,0-5 4,0-9 39,0-18 2,8-5 6,1-9 2,2 0 4,2-5-3,4-7 0,2 0-2,3 1 1,5 10 0,-2 10 17,0 12 22,-5 8-5,-3 8-14,0 4-3,-3 0-8,-1 12-5,-1 7-4,-7 7-2,-3 4 2,-2 1 0,0 1-2,-12 2-2,-8-5-6,-3-2-2,-5-7 2,-1-5-5,4-5 1,4-5-4,5-2 15,8-3 3,7 0 1,1 0 13,0 0 27,9-5-3,15-3-20,2 2 9,6 5 15,1 1-4,-6 0-6,-1 17-6,-6 7-9,-6 5-9,-9 3-2,-5 4-3,-1 0-1,-28 0-2,-10-2-2,-10-5 1,-7-7-26,-1-10-41,3-8-33,8-4-74,9-9-129,8-15-379</inkml:trace>
  <inkml:trace contextRef="#ctx0" brushRef="#br0" timeOffset="70447.2683">21327 15883 1252,'0'0'124,"0"0"-107,0 0 84,0 0 7,0 0-68,82-24-40,-51 24-16,5 0-105,1 0-194,-6 0-434</inkml:trace>
  <inkml:trace contextRef="#ctx0" brushRef="#br0" timeOffset="70640.1115">21349 15966 847,'0'0'226,"0"0"-208,0 0 72,0 0 60,0 0-43,0 0-86,112 0-21,-45-8-86,-7 0-148,-17-2-264</inkml:trace>
  <inkml:trace contextRef="#ctx0" brushRef="#br0" timeOffset="70962.7491">21706 15587 1496,'0'0'47,"125"62"-44,-73-10 2,-20 13 66,-22 6-15,-10 6-30,-31 4-18,-23-6-7,-12 0-1,-10-9-5,-7-11-33,-11-11-105,3-18-79,10-13-68,15-13-178</inkml:trace>
  <inkml:trace contextRef="#ctx0" brushRef="#br0" timeOffset="71999.6972">22676 15579 706,'0'0'675,"0"0"-622,0 0-51,0 0 97,0 0 3,0 0-58,0-53-37,0 53-7,0 7-1,0 3 1,0 6 0,2 4 3,6 6 7,1 6 4,5 2 6,2 3 0,1 1-4,-3-1 1,-3-4-16,-6-5 5,-2-3-4,-1-6 1,0 1-2,2-8 1,-1-4-2,-2-3 0,1-5 4,2 0 0,2 0 6,1 0 2,3 0 1,4-13-4,4-8-1,6-9 4,4-8-3,4-6 2,1-5 0,0 4-4,-5 4 2,-4 5-9,-8 10-2,-6 9 2,-5 6-31,-5 8-27,0 3-148,-3 12-284</inkml:trace>
  <inkml:trace contextRef="#ctx0" brushRef="#br0" timeOffset="72448.5938">22872 16036 1406,'0'0'217,"0"0"-217,2 87 0,1-28 60,-3 8 9,0 8-18,0 3-41,-7-4-5,-5-5-5,-4-14 0,2-15-2,2-15-10,4-15-49,5-10-29,1-2 4,2-26 31,0-11-37,0-11 58,3-11 27,10-8-2,3-4-4,2-1-11,4-1 11,0 5 13,4 9 1,0 11-1,2 13 1,5 10 24,2 9 31,-1 7 20,-5 6-19,-8 5-9,-6 0-14,-8 13-13,-2 15-12,-5 12-4,-3 5-2,-23 5 0,-5-3-3,-5-10 0,0-6-9,2-10-61,3-9-72,-1-9-88,5-3-259</inkml:trace>
  <inkml:trace contextRef="#ctx0" brushRef="#br0" timeOffset="77867.6796">19282 13399 672,'0'0'52,"0"0"-27,0 0 118,0 0-21,0 0-34,0 0-28,0 0 0,-13-15 8,13 14-14,0 1-8,0 0-22,0 0-18,0 0 0,0 1 6,6 15-3,13 6 26,5 6 1,1 1 5,-1 1-11,-2 0 3,-5-1-13,-4 0-7,-4-3-5,-2-3-6,-2-2 5,-3-6-4,-2-4 0,0-3-2,0-5 0,0-3 1,0 0-1,0 0 3,0 0-2,0 0 3,0 0 0,0 0 0,0 0-1,0 0 0,0 0-3,0 0 2,0 0-2,0 0 0,0 0 4,3-7-4,1-1 9,3-2 1,2 1-5,2-4-1,1-1 1,0-3-6,-2-5 1,2-6 0,-2-4 0,4-4-1,4 0 0,1 4 1,2 8 0,-2 7 0,-5 4-1,-4 7-2,-8 3 2,-2 3-13,0 0-48,-5 0-99,-14 9-103,0-1-318</inkml:trace>
  <inkml:trace contextRef="#ctx0" brushRef="#br0" timeOffset="81175.9427">12790 9699 711,'0'0'0,"0"0"-8,0 0 8,0 0 58,0 0 44,0 0 8,0 0-18,-17 15 4,23-13 4,28 5-20,18 3-10,30 4-8,20 2-19,16-2-11,7-2-3,-3-4 10,-10-1-14,-18 0-5,-20 0-5,-21 0-9,-19 0 0,-15-3-6,-13-1 0,-6 0-4,0-1-8,-9 5-16,-17-3 10,-13-3 8,-12-1 3,-7 0 7,-5 0 0,-2-9 1,0 1-1,6 1 0,10-1 0,19 2 2,13 3-2,10 3 0,7 0 1,0 0 2,0 0-3,1 0-8,22 0-6,17 13 9,14 1-26,13 0-77,3 1-95,-4-5-101,-11-2-289</inkml:trace>
  <inkml:trace contextRef="#ctx0" brushRef="#br0" timeOffset="83300.6692">3289 13109 908,'0'0'106,"0"0"-105,0 0 2,0 0 9,0 0 70,0 0-45,-26 16-21,21-11-5,2-1-6,1 2-5,2 0-4,2-5-55,16-1-294</inkml:trace>
  <inkml:trace contextRef="#ctx0" brushRef="#br0" timeOffset="84418.1317">2646 14134 1155,'0'0'131,"0"0"-124,0 0-7,0 0 30,0 0 139,0 0-95,0 0-35,0 3-3,0-3-14,0 0 0,0 0-2,0 0-1,0 0-13,0 0-2,0 0-3,0 0-1,0 0 0,0 0-1,0 0-1,0 0 1,0 0 0,0 0 0,0 0 1,0 0 1,0 0-1,0 0 2,0 0-2,0 0 0,0 0 0,0 0 0,0 0-1,0 0 1,0 0 0,0 0-1,0 0 0,0 0 1,0 0 0,0 0 0,0 0 0,0 0 0,0 0 0,0 0 3,0 0-3,0 0-2,0 0 2,0 0 0,0 0 0,0 0-1,0 0 0,0 0 0,0 2 0,0-2 1,0 0 0,0 0 0,0 0 0,0 0 0,0 0 0,0 0 0,0 0 0,0 0 0,0 0 0,0 0 0,0 0 0,0 0 0,0 0-2,0 0-9,0 0-23,0 0-28,0 0-24,0 0-30,0 0-51,-7 0-34,1 0-179</inkml:trace>
  <inkml:trace contextRef="#ctx0" brushRef="#br0" timeOffset="88548.5769">4034 13414 480,'0'0'191,"0"0"-168,0 0 1,0 0 78,0 0 18,0 0-48,-14-8-9,14 8 8,0 0-6,0 0 41,14 0-47,17 0-9,15 0-13,14 0 11,4 7 5,-3-2-7,-6 2-17,-11-2-3,-13 0-10,-12-1-3,-8-1-8,-8-3 1,-3 1-2,0-1-2,0 0 1,0 0 0,0 0-2,-2 0-2,-4 0 1,-1 0 0,-5 0 0,4 0 0,-2 0-2,2 0-3,1 0-7,1 4-7,0-4 0,3 0-2,0 3-6,3-3-12,0 2-15,0-1-40,0 1-94,9-2-140,18 0-369</inkml:trace>
  <inkml:trace contextRef="#ctx0" brushRef="#br0" timeOffset="89376.3649">6220 13696 928,'0'0'63,"0"0"-57,0 0-1,0 0 111,0 0-48,0 0-35,3-19 2,15 18 5,10 0 13,7 1 5,9 0-10,3 0-13,4 0-22,-2 4-7,-8 1 0,-9 0 0,-10-1-1,-10-1-3,-6-3 1,-6 1-3,0-1 0,0 0 0,0 0-9,0 0-25,-8 0-62,1 0-81,0 0-41,4 0-169</inkml:trace>
  <inkml:trace contextRef="#ctx0" brushRef="#br0" timeOffset="91264.5277">3343 14699 579,'0'0'105,"0"0"-75,0 0 51,0 0 72,0 0-17,0 0-65,1-3-38,22 3-11,14 0 30,6 9 17,8 5-4,3 1-7,6 1-5,1-3-9,4-5-5,1-1-10,-4-5-14,-8 1-9,-15-3-6,-17 0 1,-13 0-1,-7 0 0,-2 0-1,0 0 0,0 0-7,-2 0 0,-5 0-1,-8 3 5,1-3 1,0 0-5,0 0 4,2 0-19,5 0-13,2 0-1,4 0-23,1 0-22,0 0 3,0 0-32,7 0-162,11 0-449</inkml:trace>
  <inkml:trace contextRef="#ctx0" brushRef="#br0" timeOffset="92622.2135">5740 14943 623,'0'0'99,"0"0"-91,0 0 27,0 0 105,0 0-42,0 0-40,21-1-12,10 1-2,14 0 3,4 0 15,3 0-8,0 3-16,-5-3-6,-4 5-16,-7-2-11,-8 2-5,-4 3-15,-9-2-130,-3-3-160,-3-3-630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3:30:35.6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2271 1257 798,'0'0'73,"0"0"-73,0 0 98,79-51 67,-79 41-37,0-1-31,-2 0-43,-17 1-23,-8 3-13,-9 7-11,-12 0-7,-7 20-2,-5 19 0,4 16-1,11 11-1,19 6 3,18-4-2,8-8-6,34-8 9,14-11 1,4-6 14,-9-7 19,-11-7 19,-18-2-21,-14-3-19,-13 3-5,-36-1-7,-22-3-1,-12-7-1,-7-7-49,10-1-48,19-7-97,22-13 19,30-8-27,15-5-20,37-4-195</inkml:trace>
  <inkml:trace contextRef="#ctx0" brushRef="#br0" timeOffset="265.7772">2736 1208 1288,'0'0'194,"0"0"-185,0 0 101,0 0 14,0 0-68,0 0-39,-23 131 28,-11-42-2,-5 1-24,-1-2-9,1-11-8,6-4-2,2-8-1,7-14-15,7-10-28,3-15-79,9-11-125,4-15-151,1 0-159</inkml:trace>
  <inkml:trace contextRef="#ctx0" brushRef="#br0" timeOffset="997.6514">2510 1695 29,'0'0'1039,"0"0"-1003,90-35-28,-45 27-8,4 1 14,8-1-3,10-2 0,7 0-11,3 0 0,-6 1-35,-10 0-30,-19 4 37,-18 2 6,-14 1 6,-8 2 16,-2 0 30,0 0 27,-9 0 0,-18 7-2,-7 10-6,-9 7-32,-2 7-13,3 4-3,6 2-1,14-2 0,10-8-9,12-5-21,0-8 12,19-7 10,11-7 8,4 0 4,5-16 0,1-9 8,-1-4 3,-6-2 10,-5 2-1,-6 3 7,-9 7 39,-9 10-31,-2 5-20,-2 4-8,0 0-11,-3 18-17,-9 7 17,-6 6 1,4 0 1,0-3 0,3-7-2,8-4-3,3-5-1,0-4-38,0-5-27,15-3-31,9 0-46,3-1-102,1-12-15,3-5 90,-1-3 173,3-1 117,3-1 47,0 1 22,-1 6-15,-6 3-34,-1 6-35,-3 7-6,-5 0-35,-2 11-39,1 14-2,-8 5-6,-6 2-9,-5 1-5,0-4 0,-13-3-2,-6-6-1,4-10-28,3-5-5,3-5 28,9-5 8,0-18 38,13-11 3,19-5-21,13-3 3,8-2-11,10 1-12,13 8-10,8 7-93,8 5-170,6 7-487</inkml:trace>
  <inkml:trace contextRef="#ctx0" brushRef="#br0" timeOffset="1987.8567">5865 1535 883,'0'0'593,"0"0"-582,-55-96 0,4 81 4,-17 13 2,-19 8-10,-13 34 0,-9 20-7,5 10 6,14 3-6,22-6 0,25-11-6,26-12-37,17-11-62,26-16-24,32-14 33,22-3 20,13-24 1,4-12 70,-3-4 5,-9-3 7,-15 7 1,-21 9 33,-21 11 17,-17 13-30,-11 3-16,-3 19-10,-22 13 10,-7 4 10,-4 2-7,7-8-5,9-7-4,11-7-6,9-12-2,5-1-3,22-3 5,3-3 3,8-13-2,-7-1-1,-8-3 2,-8 3-2,-11 3-14,-4-1-23,0 3-22,-3 5-39,-4 4 38,5 3 31,2 0 29,11 0 13,17-4 31,9 1 58,2 1 9,-1-1-19,-6 3-22,-11 0-26,0 0-18,-12 13-5,-3 6-7,-6 9-10,0 0 4,-12 0 2,-9-1-7,-3-5-3,-1-5-1,1-7-21,10-6-68,4-4-25,9-4 40,1-18 34,10-4 27,20-7 14,10 1 30,8-1 40,4 5-7,2 5 18,-5 6-36,-3 7-14,-11 6-19,-10 4-4,-9 0-2,-8 12-5,-5 10 0,-3 4 1,0 4 5,-21 1 2,-6-5-4,0-1-2,2-8-3,5-5-2,4-7-34,7-5-90,5 0-39,4-3-85,0-17-299</inkml:trace>
  <inkml:trace contextRef="#ctx0" brushRef="#br0" timeOffset="2904.8478">6563 1637 1143,'0'0'119,"0"0"-118,0 0 77,0 0 28,0 0-78,0 0 2,-7 75-18,-13-44-8,-8-2-2,3-5-2,-3-4-2,5-8-25,6-5-40,7-7-19,9 0 64,1-9 20,10-15-9,20-5 11,7-1 5,7-3 20,0 5 17,-2 5 12,-2 8-13,-9 6-12,-8 6-17,-5 3-6,-5 2-5,-4 20-1,-7 5 0,-2 9 0,0 5 0,-14-4-4,-5-1 2,-2-7-9,6-7-27,6-8-29,8-9 4,1-5 28,17-2 28,24-18 7,12-9 1,13-2 3,6-7 15,-1 1 12,-5 3 10,-12 1-14,-5 3-17,-16 5-3,-12 8 3,-17 8-5,-4 9 6,-30 0-11,-16 17-10,-11 14 9,1 8 1,7 2-1,16-4-5,13-8 0,13-5-19,7-9-1,25-11 20,20-4 6,9 0 10,8-21-7,2-4 0,-3-4-3,-4-1 1,-9 2-2,-12 8 1,-17 7-4,-8 9 0,-11 4-17,0 11-54,-6 15 38,-7 6 37,2 3 2,9-2-2,2-7 5,15-7 3,16-9-2,11-10-1,12 0 0,5-19 0,3-14 2,-3-7 1,-5-4 19,-9-1 13,-8-1-16,-4 2-13,-6 0-11,-2-3-2,-7 7-2,-9 6 4,-6 13 2,-3 10 8,0 11 15,-8 9-22,-17 24 0,-9 14-3,-4 7 3,-2 3-2,3-1-1,4-2-1,0-7-6,3-5-47,4-11-70,5-12-49,9-12-78,7-7-35,5-3-197</inkml:trace>
  <inkml:trace contextRef="#ctx0" brushRef="#br0" timeOffset="3093.3929">7650 1763 328,'0'0'362,"0"0"-189,123-95-53,-69 71 14,10 6-27,6 5-6,-6 8 5,-7 5-42,-8 0-24,-16 0-6,-9 13-8,-13 11-4,-9 7-10,-2 6-8,-13 2 6,-14-2-6,-6-5-4,3-11-1,2-2-41,-1-11-72,7-8-182,4-2-329</inkml:trace>
  <inkml:trace contextRef="#ctx0" brushRef="#br0" timeOffset="3229.4431">8270 1468 1263,'0'0'76,"0"0"-76,103-56-4,-83 56 4,-10 0-56,3 22-184,-6 6-97</inkml:trace>
  <inkml:trace contextRef="#ctx0" brushRef="#br0" timeOffset="3722.625">8401 1658 1445,'0'0'6,"0"0"4,0 0-10,0 0 22,-20 76-13,9-50-7,6-3-2,5-5-6,0-6-5,0-4 1,8-8-3,11 0-16,3-5 6,1-15 10,-1-7-7,-4-1-16,-3 0-5,0 3 37,-2 3 4,5 7 16,3 3 45,7 5 23,8 2-21,-3 5 21,-2 0-24,-3 10-28,-6 11-17,-4 9-5,-7 4-3,-11 4-5,0 1-2,-16-5-3,-13-6-2,0-8-16,6-9-48,11-11-15,12-1 23,6-29 61,33-10 9,19-10 15,16-2 43,7 6 12,3 10-3,-9 12-15,-13 14-24,-14 10-15,-17 10-10,-12 33-8,-17 18-4,-2 14 1,-36 5 0,-22 1-1,-12-3-9,-3-11-91,9-17-283</inkml:trace>
  <inkml:trace contextRef="#ctx0" brushRef="#br0" timeOffset="4590.4377">2497 2155 947,'0'0'195,"0"0"-130,0 0 62,141-3-39,6 10-9,53 8-6,40 0-26,34 3-27,28-3-4,13-2-6,5-2-4,-7-3-2,-26-1-2,-41 3-2,-46 2 0,-53-1-4,-42-3-24,-34-3-62,-27-2-40,-20-2-36,-15 1 0,-8-2-120,-1 0-152</inkml:trace>
  <inkml:trace contextRef="#ctx0" brushRef="#br0" timeOffset="4990.1">6414 2317 1275,'0'0'175,"94"-16"-171,18 9 55,22 3 69,18 4-70,5 0 6,-6 0-29,-16 0-28,-11 0-7,-19 6-11,-16-1-95,-20-4-236,-28-1-456</inkml:trace>
  <inkml:trace contextRef="#ctx0" brushRef="#br0" timeOffset="6682.9357">6017 3473 1156,'0'0'155,"0"0"-143,0 0 42,0 0-7,9 122 38,-4-41 0,-5 0-52,0-4-16,-12-5-2,-6-7 4,1-6-13,4-10-3,4-11-2,3-12 1,6-9-1,0-7-1,0-5 3,0-3-2,0-2 1,0 1 3,0-1 0,0 2-2,0-2 1,0 0 0,0 2 0,0-2 8,0 1 5,0-1 2,0 0-4,0 0 0,0 0 1,0 0 5,0 0-2,0 0 5,0 0-10,0 2-6,0-2 3,0 2 2,0-2-4,0 1-2,0 0-7,0-1 3,0 2-3,0-2 0,0 0 0,0 0 1,0 0 0,0 0 0,0 0-1,0 0 0,0 0 0,0 0 0,0 0 0,0 0-3,0 0 0,0 0-2,0 0-2,0 0 4,0 0-6,0 0 1,0 0-4,0 0 4,0 0 3,0 0 4,0 0 0,0 0 1,0 0-3,0 0 3,0 0-1,0 0-3,0 0 3,0 0-1,0 0 2,0 0 0,0 0 1,0 0-1,0 0 1,-3 0 0,3 0-1,-4 0 0,-2 0 0,-9 0-1,-14-4-6,-15-3 2,-13 5 5,-5 2-1,-2 0 1,4 15-1,6 16-1,2 13 0,1 13 2,6 16 0,1 7 0,5 2 3,9 0-2,14-3-1,16-7-2,30-8-4,50-13 4,31-14 0,29-11 1,20-14 1,-3-12 0,-8-2 4,-13-23 6,-18-15 2,-20-15 2,-20-13-11,-25-7-2,-23-1 1,-22-1-2,-8 4 0,-33 5-1,-22 5-3,-27 11-2,-14 11-6,-5 15-3,-5 8-2,11 12-5,11 5-1,14 1-6,19 0-37,17 0-37,14-1-2,9-3-58,8-1-99,3 3-182</inkml:trace>
  <inkml:trace contextRef="#ctx0" brushRef="#br0" timeOffset="6984.4508">5792 4414 622,'0'0'447,"0"0"-429,0 0 99,0 0 94,0 0-107,0 0-60,41 3-20,-3 2-9,1 1-10,1-3-5,-3-2-3,-8-1-59,-8 0-106,-8 0-58,-13-1-113,0-6-193</inkml:trace>
  <inkml:trace contextRef="#ctx0" brushRef="#br0" timeOffset="7132.407">5964 4383 606,'0'0'608,"0"0"-511,0 0 66,0 0 5,0 0-99,0 0-45,0-17-24,-5 26-13,-1 13 3,-1 8 3,-1 4-111,-1 1-110,-4-2-138,0-3-568</inkml:trace>
  <inkml:trace contextRef="#ctx0" brushRef="#br0" timeOffset="7422.391">5665 4734 950,'0'0'143,"0"0"-69,0 0 115,0 0-79,0 0-68,0 0-19,99 3-16,-50 2-7,6-1-88,0-4-314</inkml:trace>
  <inkml:trace contextRef="#ctx0" brushRef="#br0" timeOffset="8663.2252">5813 5042 658,'0'0'84,"0"0"-14,0 0 77,0 0-61,0 0-32,0 0-13,-22-39-7,20 36 8,1 1 13,1 2 22,0 0-9,0 0-24,0 0-11,0 0 2,10 17 13,11 11-6,12 10 16,4 10-25,8 7-2,4 2-16,2 1 1,1-1-5,-3-4-7,-9-6-1,-7-4-2,-9-10 0,-4-6 0,-7-7-2,-6-6 1,-4-5 0,2-4-1,-5-2-4,3-3 4,-2 0-4,-1 0 3,0 0-3,0 0 2,0 0 0,0 0 1,0 0-3,0 0 5,0 0 0,0 2 3,0-2-3,0 0-3,0 0 3,0 0 1,0 0-1,0 0 0,0 0 0,0 0 3,0 0-6,0 0 3,0 0 0,0 0 8,0 0 7,0 0 9,0 0 6,3 0-3,-3 0 1,2 0-11,-1 0-3,1 0 7,-1 0-2,-1 0-13,2 0-2,-2 0 4,0 0-1,0 0 3,0 0 3,0 0 0,0 0-3,0 0-1,0 0-5,0 0-4,0 0 0,0 0 0,0 0 0,0 0 0,0 0 0,0 0 0,0 0 0,0 0 0,0 0 0,0 0 0,0 0 0,0 0 0,0 0 0,0 0 0,0 0 0,0 0-10,0 0-21,0 0-16,0 0-9,-8-6-19,-7-5-74,2 1-10,-3-4-71,2 2-88,2-2-201</inkml:trace>
  <inkml:trace contextRef="#ctx0" brushRef="#br0" timeOffset="9583.7605">5819 5116 448,'0'0'97,"0"0"-79,0 0 84,0 0-56,-17-71 106,13 68-3,4 1-1,0 2-47,0 0-27,0 0-48,0 16-9,0 6 54,0 4-13,0 4-6,-6 3-7,-1 7 7,-1 10-2,2 10 0,2 3-4,4 3-17,0 2-4,0-8-18,0-2 5,0-10-10,0-9 2,0-11-4,0-8-1,0-10 1,0-5-1,0-5-1,0 0-1,0 0 3,0-3-4,0-8 1,0 1-2,0 2-1,0-1 1,0 3-7,0-3 0,0 2-4,0 0-7,0 2 0,0 2 9,0 1 8,4 0 2,-4 1-2,0-1 4,0 2 1,0 0 0,0 0 0,0 0-7,0 0-20,0 0-9,0 0 6,0 0-2,0 0-4,0-1-5,0-2-2,0 1-30,0-1 47,0 2 24,0 1 1,0 0 2,0 0 0,0 0 0,0 0 0,0 0-2,2-2-47,7 2-99,-3 0-157,-1 0-19,0 0-212</inkml:trace>
  <inkml:trace contextRef="#ctx0" brushRef="#br0" timeOffset="9676.5179">5798 5721 301,'0'0'212,"0"0"-212,0 0-35,0 0-29,0 0-214</inkml:trace>
  <inkml:trace contextRef="#ctx0" brushRef="#br0" timeOffset="10782.9991">5741 5752 639,'0'0'118,"0"0"-112,0 0 76,0 0-3,0 0-50,0 0-18,-4-2 4,4 2-1,0 0 13,0-1 31,0 1-7,0-2-15,0 2-7,0 0 8,0 0 0,0 0 4,0 0-2,0 0-6,0 0-6,4 0-9,13 7 6,13 13 23,17 7 7,19 10 9,20 9-24,19 6-5,16 2-8,3-3-13,-13-10 0,-18-7-7,-26-10 12,-29-7-12,-12-5-5,-14-7-1,-9-1 0,-3-3-4,0-1-1,0 2-2,0-2-11,0 0 7,0 0 2,0 0 5,0 0 0,0 0 2,0 0-3,0 0 0,0 0-5,0 0-2,0 0-4,0 0-3,0 0-1,0 0 4,0 0 2,0 0-2,0 0 7,0 0-3,0 0-1,0 0 5,0 0 0,0 0-6,0 0 9,0 0 5,0 0 0,3 0 10,-2 0 37,-1 0 11,2 0-8,-2 0-19,0 0 5,0 0 14,0 0-6,0 0-29,0-3-7,-2-1 19,1 4 6,1 0-12,0 0-4,0 0-2,0 0-8,0 0-3,0 0-4,0 0 0,0 0-1,0 0 1,0 0 0,0 0-3,0 0 1,0 0 2,0 0 0,0 0 0,0 0 0,0 0-4,0 0-7,0 0-9,0-3-7,0-3-24,0-5-46,0 0-75,9 3-125,9-3-240</inkml:trace>
  <inkml:trace contextRef="#ctx0" brushRef="#br0" timeOffset="11414.4954">7082 6082 97,'0'0'1024,"0"0"-1003,0 0 33,0 0 139,0 0-130,-80-60-47,28 60-10,-11 24 0,-7 22 2,-2 19 5,3 15 12,9 7-4,13 0 18,14-7-14,16-10-16,17-10 8,6-7 1,29-4-1,15-8-3,9-6 0,10-10 5,10-10 2,11-8-11,10-7-2,5-5 3,4-23-7,-8-15 2,-14-7 4,-20-10 4,-19-3-2,-17-8 5,-16-5-7,-15-4 5,0 5-13,-27 9-2,-12 18-1,-14 10-4,-16 8-1,-16 10 1,-14 4-5,1 6-10,13 5-5,20 5-14,26 0-52,24 8-53,15 12-174,0 6-283</inkml:trace>
  <inkml:trace contextRef="#ctx0" brushRef="#br0" timeOffset="11891.0933">6964 6295 1269,'0'0'222,"0"0"-222,0 0 93,0 0-11,0 0-82,0 0-7,-17 62 7,-6-22 0,-5-1-4,-4-5-15,1-6-74,3-4-115,0-9-142,13-9-435</inkml:trace>
  <inkml:trace contextRef="#ctx0" brushRef="#br0" timeOffset="12142.6471">6796 6377 706,'0'0'280,"0"0"-249,0 0 155,0 0-3,0 0-94,0 0-34,-1-7-6,4 7-16,13 0-26,6 11-7,8 2-1,3 1-13,3-2-137,-5 0-150,-1-4-276</inkml:trace>
  <inkml:trace contextRef="#ctx0" brushRef="#br0" timeOffset="13380.9074">6900 6413 474,'0'0'315,"0"0"-299,0 0 0,0 0 47,0 0-46,0 0-12,9-2-5,6-5-3,5-1-3,-3-3 6,-3 0 14,-5 0 70,-6 1 37,-2 3-31,-1 2 33,0 5-17,0 0-69,0 0-21,0 9-11,-8 15-5,-9 5 3,-4 5 2,-4-1-4,1-3-1,-2-7 1,6-4-1,6-10 0,8-6-1,6-3-1,0 0-6,6-17 3,11-9-2,3-4 4,4-4 3,-1-2 1,2-5 9,-4 5 16,-7 4 24,-1 8 19,-7 12 6,-6 5-23,0 7-20,0 0-16,0 19-16,-12 16-8,-11 13 8,-5 2 0,-5 1 0,0-5 0,-1-8-2,8-9-2,6-9-19,10-13-14,9-5 4,1-2 33,0-14 1,3-13 9,8-11-8,6-4-2,2-2 0,0 1 1,-1 7 0,-5 9 6,-3 8 6,-3 12 2,-6 4-2,-1 3-13,0 3 0,0 17-18,0 6 17,-4 7 1,-9-2 0,2-3-1,-4-4 1,3-7-1,2-8 0,4-4 1,4-5-1,2 0 1,0 0 10,2-17 8,11-10-18,11-4-7,3-3 5,1 3 1,-4 2 1,-6 8 3,-9 7 12,-6 7-4,-3 6 3,0 1-7,0 0-7,-6 8-14,-10 12 11,-1 2-1,-4 3 4,6-4-1,-2-3-4,10 0-58,1-1-93,1-2-89,2-8-136</inkml:trace>
  <inkml:trace contextRef="#ctx0" brushRef="#br0" timeOffset="13884.6844">7289 6461 857,'0'0'0,"0"0"0,0 0 91,0 0-37,0 0-19,0 0 48,0 0 43,-4-2 14,4 2-24,0 0-32,0 0-22,0 0-24,0 0-21,-4 7-14,-5 8-3,-5 10 0,-7 10 1,-2 2 1,-6 2 1,1-3 2,3-5-4,5-8 0,6-9-1,10-7 0,4-5-12,0-2-68,0 0-24,4-9-21,6-9-123,0-3-81,-5-1-206</inkml:trace>
  <inkml:trace contextRef="#ctx0" brushRef="#br0" timeOffset="14079.5467">7039 6563 727,'0'0'291,"0"0"-184,0 0 105,0 0-55,0 0-91,0 0-35,55 5 1,-23 11 3,-1 1-18,5-1-15,7-2-2,5-2-29,4-6-266,-5-6-499</inkml:trace>
  <inkml:trace contextRef="#ctx0" brushRef="#br0" timeOffset="15793.7293">5701 5775 870,'0'0'269,"0"0"-262,0 0 32,0 0 47,0 0-28,0 0-19,0-22-13,0 22-14,-6 0-10,-9 14-2,-3 5 26,-2 8 12,-2 7-2,-1 7 4,-6 5-8,-5 1-7,-9 1-11,-4-4-8,-6-4 0,-1-4-4,5-4 1,4-8 0,12-2-3,11-8 0,12-6-1,5-5 1,5-1 2,0-1 9,0 1 7,0-2-6,0 0-3,0 1-8,0-1-1,0 0 0,0 1-2,0-1-3,0 2-3,0-2-7,0 5-2,0 0 10,0-2 3,0 1 4,0-4 0,0 2 0,0-2 0,0 0 3,0 0-2,0 0 1,0 0-1,0 0 4,0 0 1,0 0-3,0 0 0,0 0-1,0 0-2,0 0 2,0 0 5,0 0-1,0 0-2,0 0-2,0 0-2,0 0 0,0 0 0,0 0 1,0 0 0,0 0 0,0 0-1,0 0 1,0-5 0,0-4 0,-6-2 0,-1-6-1,-4-3-1,-11-5 0,-5-7-4,-13-6-2,-8-3 3,-7 5-3,-8 7 0,-1 9 0,-4 10 4,-3 10 1,-2 5 2,3 29-1,3 16-2,4 17 3,10 11-1,9 3 1,16-4 0,19-3 3,9-10 3,28-6-2,26-5 1,24-8-4,16-8 3,10-7 3,5-8 3,0-7-2,-3-9 4,-3-6-5,-5-1 18,-10-24 11,-15-11-16,-15-11-10,-14-6-8,-16-8 2,-15-8 1,-13-5-3,-13-2 0,-24 1-2,-7 12-6,-8 14-9,-6 13 2,-6 11-10,-2 9-21,-2 6 8,7 10-10,7 0 3,9 0-19,14 8-27,9 4-98,11 0-43,11 2-192</inkml:trace>
  <inkml:trace contextRef="#ctx0" brushRef="#br0" timeOffset="16096.9928">4867 6259 752,'0'0'174,"0"0"-171,0 0 152,0 0-35,0 0-35,0 0-30,-1-2-30,16 16 15,1 0 5,5-2-4,0 1-9,6 1-31,3-5-1,1-4-125,0-2-319</inkml:trace>
  <inkml:trace contextRef="#ctx0" brushRef="#br0" timeOffset="16471.608">4512 6452 1144,'0'0'47,"0"0"-30,0 0 128,0 0-83,84-5-38,-50 19-4,2 1-8,0 1-8,1-2-3,-7 0-1,-3-6-8,-4-4-91,-6-4-101,-11 0-214</inkml:trace>
  <inkml:trace contextRef="#ctx0" brushRef="#br0" timeOffset="16622.2131">4762 6434 1176,'0'0'251,"0"0"-239,0 0 104,0 0-27,0 0-74,0 0-15,-39 25-1,13 0 1,-3 3-12,2-3-150,4-4-343</inkml:trace>
  <inkml:trace contextRef="#ctx0" brushRef="#br0" timeOffset="17437.2369">4533 6634 394,'0'0'279,"0"0"-227,0 0 91,0 0-9,0 0-21,0 0-29,5-16-1,-5 15-7,0 1-8,0 0-12,0 0-21,0 0 5,0 2-11,-23 19-5,-17 12 24,-17 10 30,-16 8-40,-7 6-3,-5 4-7,1-1-1,8-2-9,12-7-10,13-7-2,11-10-6,10-9-2,10-8 1,10-6 0,6-8-9,4-1-33,0-2-67,0 0-69,14 0-97,18-17-286</inkml:trace>
  <inkml:trace contextRef="#ctx0" brushRef="#br0" timeOffset="18353.4375">7354 6821 56,'0'0'370,"0"0"-243,0 0 44,0 0 37,0 0-31,0 0-43,-9-11-4,9 11-48,0-2-33,0 2-9,0-1-7,0 1-12,0 0-5,-3-2-11,0 0-2,-2-1 0,0 0-3,4 0 1,0 2 4,1 1 21,0 0 12,0 0-3,0 0-9,4 0-17,16 19-9,11 7 8,14 11 21,7 4 2,19 8-3,18 3-1,16 2-4,11-1-6,0-7-11,-12-3-1,-12-6-3,-23-8 5,-20-4-6,-23-8-1,-14-6-2,-9-5-5,-3-4-22,0 0-17,-2-2-12,-15 0-53,-3-3-79,-2-11-174,2-3-530</inkml:trace>
  <inkml:trace contextRef="#ctx0" brushRef="#br0" timeOffset="27802.5528">14554 3817 452,'0'0'633,"0"0"-613,0 0-2,0 0 109,0 0 18,0 0-72,0 0-16,13-19 3,-13 19-31,0 15-19,6 24-10,3 18 20,6 18 20,3-2-32,-2-3-1,-1-6-4,-7-8 1,-7-4 0,-1-9-1,0-4-3,-4-9 0,-5-7 0,1-9-1,4-8-3,4-2-7,0-4-20,0 1-2,0-1 7,0 0 6,0 0-9,0 0 7,0 0 4,0 0 4,0 0 5,0 0 6,0 0 2,0-1 1,1-4 1,2 2 1,-2 1-2,1-1 0,-1 1 2,-1 0-1,0 0 0,0 0 0,0 1 2,0-1-3,0 2 2,0 0-1,0-2-1,0 1 0,0 1 0,0 0 0,0 0 0,0 0 0,0 0-1,0 0-2,0 0 0,0 0-7,0 0-17,0 0 14,0 0 7,0 0 2,0 0-1,-4 0-9,-6 0-9,-6 0 12,-1 0-7,-4 0-10,0 0-2,-1 0-5,-5 0 19,-3 0-13,-4 0 12,1 0 12,6 0 2,12 0 2,10 0 1,5 0 8,23 0 37,23 0-22,14 3-15,7 4 10,-2-3 17,-5 0 3,-4 0-17,-11-3-12,0-1-9,-4 0-21,-11 0-109,-10 0-210</inkml:trace>
  <inkml:trace contextRef="#ctx0" brushRef="#br0" timeOffset="28192.4809">14342 4456 846,'0'0'204,"0"0"-185,0 0 92,0 0 10,0 0-42,0 0-61,0-5-12,-3 29-2,0 12 33,3 18 23,0 12 19,6 15-30,10 3-34,1 2 28,0-1-26,-6-9-6,-5-7-10,-4-10-1,-2-9 0,0-11-3,0-8-17,0-6-63,1-7-53,8-6-86,0-9-19,1-3-173</inkml:trace>
  <inkml:trace contextRef="#ctx0" brushRef="#br0" timeOffset="28783.4329">14870 4424 794,'0'0'153,"0"0"-153,0 0 0,0 0 57,0 0 34,44 126 31,-36-43-19,0 11-8,3 3-28,1-2-8,3-2 7,2-3-27,0-4-18,3-3-6,-1-15-9,-2-10-4,-6-14-2,-6-11 0,-3-13 0,-2-10 0,0-5-3,0-3-2,0-2 5,0 0 4,0 0-4,0 0-2,0 0 1,-3 0-3,-8 0 2,-4-11 1,-3-2-3,-4 1-10,-8-1-1,-13 1 10,-9 1-6,-14 5 8,-10-1-8,-3 4 8,4-1 0,6 1-7,13 1-13,10 0-4,12 2 5,8 0 12,11 0-2,8 0-26,4 0-21,3 0 19,0 0-4,12 0-37,13-1-32,2-1-59,1 2-27,-7 0 44,-4 0-60,-8 0-172</inkml:trace>
  <inkml:trace contextRef="#ctx0" brushRef="#br0" timeOffset="30141.9205">14566 5390 833,'0'0'96,"0"0"-36,0 0 96,0 0-61,0 0-26,0 0 1,4 0-16,-1 0-22,-2 0-14,2 7-5,3 19-5,3 13 12,3 15 30,-3 11-21,-3 0-4,-1 4-1,-4-7-16,-1-6 15,0-3-13,0-7-6,-1-7-2,-4-9-1,2-9 0,0-5-1,2-6 0,-1-3-1,2-3 0,0-1 0,0-3 1,0 0 0,0 0 3,0 0 1,0 0 3,0 0-1,0 0 2,0 0-5,0 0-1,0 0-2,0 0 3,0 0 0,0 0-3,0 0 4,0 0 1,0 0 25,0 0-14,0 0-3,0 0 8,0 0 1,0 0-12,0 0-5,0 0-3,0 0-1,0 0 0,0 0 0,0 0 0,0 0 0,0 0 1,0 0 2,0-2-4,0-5 2,0 2-2,2 0 0,-1 4 0,1 1-2,-2 0 2,0 0-2,0 0 0,0 0 0,0 0-2,0 0 1,0 0 1,0 0 1,0 0-2,0 0 0,0 0 1,0 0 0,0 0-1,0 0-4,0 0 3,0 0 0,0 0 4,0 0 0,0 0 0,0 0 0,0 0 0,0 0 1,0 0-1,0 0-1,0 0 0,0 0 0,0 0 1,0 0-1,0 0-1,0 0 2,0 0-1,0 0 1,0 0 1,0 0-1,0 0-1,0 0 0,0 0-1,0 0 1,0 0 0,0 0-4,0 0 0,0 0-7,0 0 7,-12 3 2,-11 5 2,-18-1 1,-19 3 1,-13-1 1,-12 5 0,0 2-1,7-1-1,13 2 0,13-1 1,16 1-1,12-3-12,10-2-49,7-4-7,2-1 6,4-5 16,1 1 19,0-3 9,0 0-5,0 0-15,0 0-12,0 0-4,0 0-17,0 0 1,0 1-28,-1-1-81,1 1-37,0-1-60</inkml:trace>
  <inkml:trace contextRef="#ctx0" brushRef="#br0" timeOffset="30310.7139">13963 6221 709,'0'0'39,"0"0"-26,0 0 101,0 0-63,0 0-42,0 0-3,9-3-2,-9 3-4,0 0-12,3-1-70,7-3-142</inkml:trace>
  <inkml:trace contextRef="#ctx0" brushRef="#br0" timeOffset="30730.2344">13590 6151 879,'0'0'176,"0"0"-172,0 0 65,0 0-8,91 44-29,-28 1 13,13 4-23,0-2-19,-5-1-3,-8-8-2,-18-6-8,-12-9-72,-11-6-119,-10-6-213</inkml:trace>
  <inkml:trace contextRef="#ctx0" brushRef="#br0" timeOffset="31613.3266">13657 6149 989,'0'0'13,"0"0"12,0 0 24,0 0 29,-88 5-44,52 23 14,-2 5 2,-4 1-36,3 4-4,-3-4-2,0-2 0,1-3-7,0-3 0,3-6-1,-2-3 0,4-3 0,3-6-5,9-4-7,4-1-2,6-3 10,2 0 1,0 0 0,-3 0 1,-4 0 0,-4 0-4,1 0-10,2 0 1,7 0 9,4 0 4,8 2-3,1 5-11,0 1 14,0 1 2,0-3 2,3 3 3,4-4 0,-3 1-1,-1-1 1,0 0-1,-1-2 2,0 3-5,3-2 2,3 6 3,4-1 3,10 4 6,11 4 10,13 6 4,11 4 4,4 2 0,-1 4-4,-3 2 4,-3 0 1,-8 2-14,-5-4-10,-7-1-8,-10-7 2,-7-5-4,-10-6 0,-4-7-3,-3-5-30,0-2-32,0 0 46,0-8 19,0-7 5,0-3 4,0-1 6,12 1 4,1-1-11,7 0 9,-1-2-12,5-4-5,5-1 1,9-6 0,5-2-1,11-2 0,9 0 0,-1 2 1,1 4 1,-11 6 1,-11 5 14,-15 7-8,-9 5-5,-7 2 0,-7 3-1,-3 2-3,0 0-1,0 0-21,0 0-35,0-2-21,-4 1-11,-4 1-9,-2 0-60,4 0-162,0 0-385</inkml:trace>
  <inkml:trace contextRef="#ctx0" brushRef="#br0" timeOffset="32550.7927">14543 6031 737,'0'0'90,"82"36"-58,-25-11 106,4 4-49,6 4-39,0 4-32,-6-4-10,-7-2-7,-11-8 1,-10-4 3,-9-7-4,-13-7-1,-5-2-1,-3-3-18,-2 0-56,5 0-14,0 0-20,7 0 10,9-3 32,13 0-32,5 1-5,8-3 88,-3-4 16,-4-1 19,-6-1 22,-8-2 36,-11 1 32,-6 1-36,-6 0-37,-2 2 28,-2 3 14,0-1-12,0 5 40,0 2-28,0 0 1,0 0-33,-4 19-43,-20 17-2,-10 10 30,-11 7-7,-6 1-18,-7-4-3,-2-2-2,2-3-1,3-2-1,9-4-1,3-2 1,7-5-3,3-2-3,3-6-5,9-6 4,8-9 4,8-4-1,5-3 5,0-2 1,0 0 17,6 0-5,9 0-12,3 0 0,3 0-1,-1 0-1,6 10 0,6 8-1,7 6 4,5 3 0,8 1 1,8 5 4,3 1-4,-1 2-3,-9-4 0,-13-5-3,-14-10-5,-15-11-109,-11-6-63,0-15-211</inkml:trace>
  <inkml:trace contextRef="#ctx0" brushRef="#br0" timeOffset="33344.2581">15525 6169 1125,'0'0'0,"0"0"20,32 90-20,0-30 52,7 3-5,10 4 20,10-1-21,13-3-11,16 0-12,12 1 4,7-2-14,4-1 11,-8-7-14,-12-7-2,-17-6 19,-17-11-2,-23-9-18,-16-11-3,-12-6-4,-6-2-2,0-2-10,0 1 3,0 1-3,-2 3 10,0 4 2,-1 4-3,1 6 3,1 4 1,-2 2-1,-5 0-1,-3-5 1,-3-1 0,-10 1-3,-4 2 3,-10 3 1,-5-1-1,3-2 0,-1-1 0,4-4-1,10-5 0,5-3 1,4-1 0,8-3-1,1 1 1,1-2-1,1 0 1,-2-1 0,-6 0 1,-3-3 0,-6 0-2,-4 0 1,-5-6-12,-7-8-13,-9-5-3,-7-5-22,-5-8-19,-7-6 23,-3-5-14,-2-2 23,0 2 25,2 3 9,5 2 1,7 2 2,0 6 0,7-1 0,1 3 2,5 4 3,4 7-5,8 4 2,7 4-1,6 8 2,11 1 5,6 0 10,4 0 13,10 14-15,24 12 25,22 15-5,19 5-23,12 5-9,5-2-4,-2-2-93,-8-10-147,-8-5-206</inkml:trace>
  <inkml:trace contextRef="#ctx0" brushRef="#br0" timeOffset="34334.2538">13231 6708 707,'0'0'120,"0"0"-54,0 0 79,0 0-41,0 0-56,0 0 5,0 0 6,0 0-11,0 0-8,0 0-7,0 0-10,-3 0-13,-6 0-6,-12 10-1,-13 14 7,-16 11 27,-7 9-17,-9 5 3,0 5-5,0 1-3,-3-1-5,4-5-7,4-7-3,10-10 0,14-10-1,14-7 0,13-6 1,4-4-2,6-5 2,0 0 3,0 0 5,0 0-2,0 0-6,0 0 0,0 0-1,0 0-5,0 0-11,0 0-6,0 0 5,0 0 2,0 0-1,0 3 4,0-3-3,0 0-12,0 0-13,0 0 12,0 2-11,16-2-101,13 0-197</inkml:trace>
  <inkml:trace contextRef="#ctx0" brushRef="#br0" timeOffset="35045.9845">16308 7422 624,'0'0'0,"0"0"0,0 0 13,0 0 82,0 0 18,0 0 14,-21-39-1,21 39-28,0 0 37,0 0-8,7 0-42,16 15-21,19 18-21,23 14-1,11 11-2,11 8-9,-4-4-11,-10-5-12,-10-9-5,-13-6-2,-11-7-1,-10-9-2,-12-4-42,-9-9-92,-8-6-200,-2-7-299</inkml:trace>
  <inkml:trace contextRef="#ctx0" brushRef="#br0" timeOffset="37410.8714">8260 7256 816,'0'0'26,"0"0"-23,0 0 59,0 0-18,0 0-4,0 0 36,43 49-32,-24-30-15,-3-1 7,2-4-6,-6-3 3,-3-3-10,-3-2-6,-3-1-4,-2 0-7,1-1-5,-1 1 3,1 1-4,1-1 0,0 1-1,1 1 2,1-3 1,-1-1 0,-2-2 1,-1-1-2,-1 1 0,0-1 0,0 0 1,2 0 0,-2 0 0,1 0 5,5 2 0,2-2 4,5 0-3,2 0-6,4 1 3,1 0 2,8 4 5,9-2 1,10 1-3,7 0-2,11 0-3,8 0 13,9 1 5,8 0-7,4-1-3,4 2-4,9 2-9,10-2 0,3 2-3,3 0 1,-5 1 2,-12 3 0,-14-1 0,-11 2 3,-8 3-3,-3-3-1,-2 1 0,1-2 1,1 0-14,1-1-3,1 0-3,3-4-1,-1 1 12,2-3 7,-1-1 2,0 1 1,4-2-1,-3-1 5,-5 1-5,-5 0 1,-3-2 1,-7 1-2,0-1 0,-3 1-1,-3 3 1,-3-1-1,-5 0-1,-4 0 2,-5 3-1,0-2 1,-3-1-1,0-3-14,-3-1-15,1 0-17,-1 0 17,0 0 28,-2 0 1,-4 0 1,-1 0 0,-3 0 2,0 0-2,0 0-1,3 0 0,0 0 1,7 0 0,-2 0 1,-3 0-1,-6 0 1,-1 0 1,-4 0 2,-3 0 3,2 0-5,-1 0 1,-2 0-3,4 0 1,-4 0-1,-2 0 0,-4 0 0,1 0 1,-2 0 4,1 0 3,2 0 6,3-5-1,3-2-12,1 1 3,0 1 3,0-1-4,-4 0 0,1 1-1,-1-1 6,0-4 2,2-2 6,1-5-1,1-3 0,2-4-5,3-2-5,2-5-4,3-1 0,0 0-1,-3 4 2,0 1-2,-1 1 1,-1 3-1,1 2 0,0 4 1,-2 3 3,-1 3-4,-5 2 0,-3 5 0,-5 1-1,0 2 0,0-2-13,0 1 4,0 1 5,0-2 5,0 0 0,0 1 0,0-1 0,3 0 3,0 3-3,0-3-1,-2 2 0,-1 1-2,2-2-1,2 2 4,1-2 1,-1-1-1,4 1 0,-2 1 3,-2 0-2,2 1-1,-3 0 1,0-2-3,-3 1 3,0-2-2,3-1 0,-3-4-128,0-3-308</inkml:trace>
  <inkml:trace contextRef="#ctx0" brushRef="#br0" timeOffset="39322.0865">6034 3425 811,'0'0'75,"0"0"-73,0 0 67,85 0 34,-60 0-23,2 0-35,1 0-25,5 0-10,4 0 3,11 5 5,6-4-4,13 2-5,6 0-7,9-1-1,6 1-1,10-3 0,12 3 0,16-3 0,11 0 0,8 0 0,12 0-1,-1 0 1,-5-6 1,1 4-1,-10-1-1,-8 2-1,0-1 2,-2 2 1,2 0-1,6 0-4,11 0-6,5-1-34,10 1-2,2-3 0,-2 1 22,-2-3 2,-10 2 10,-7-1 9,-4-1 3,-7-3 1,1 3-1,-3-2-2,-3 3 2,3 0-1,-8 2 1,-6 1 3,-6 1-3,-3 0 5,-4 0 9,0 3-2,-5 5-12,-3-1-2,-5-1 2,-5 2 0,2-3-2,-1 3-4,-1-3-13,1 1 5,-2 0 12,-6-3 2,2 2 6,3 1-6,3 0 1,-2 1-2,-2-2 1,-6 0-1,0 3-2,-4-3 1,-3-1-1,-1 1 3,-3-3 0,-1-2 0,0 2 0,1-1 2,2 1-2,-3 0 0,-1 3 0,-4 0 0,2 0 0,-2-1 0,-1-1 1,-2-3-1,-5 0 0,-6 0-1,-4 0 0,-5 0 1,-1 0-1,0 0-4,3 0-19,-2 0 15,1 0 9,-2 0-7,-5 1-5,0 3-20,-3-1-3,-1-1 13,4 1 15,1 0 6,-1 2 0,-3 0-1,-9-4 2,-8 2 3,-10-3-3,-4 0 7,0 0-7,-8 0-2,0 0 2,2 0-1,3 1 2,3-1-1,0 0 7,0 0 17,0 2 10,0-2-10,0 0-14,0 0-2,0 0-2,0 0-5,0 0 0,0 0-1,0 0 0,-3 1-1,3 0 1,-3 3 0,-3 3 2,2-1 3,-3 2 1,0 2 3,-3 3-1,1-1 5,1 2 6,2 3 7,2-1-9,1 1 9,2 2 1,1-5-12,0 2 2,0-4 0,0 2-2,0 0-8,0 0-2,-3 2-2,-3-2-1,0 0-2,1 1-1,2 5-18,0 6-138,-4 2-176,2 1-361</inkml:trace>
  <inkml:trace contextRef="#ctx0" brushRef="#br0" timeOffset="42045.5524">3860 7112 940,'0'0'91,"0"0"-89,0 0 93,0 0-16,0 0-42,0 0-16,0-8 0,0 27-7,0 12 26,0 7-1,0 6-22,0 8 8,0 5 4,0 1-12,0 5-12,-5 0-4,-1 0 1,-8-1-2,-2 2 2,-7 0 1,-2 4 3,-2-1-3,2-2-3,1 0 1,7-1-2,1-1 3,1-4-2,0-1 0,0-7-1,-1-7 1,7-6 0,4-5 0,5-8 0,0-1 2,7-4 2,13-1 13,3-2-4,4 0 14,1-2-3,3 0-5,-2-2-5,-1 1-6,-1 1-6,1 5 3,-1 2-2,1 1-3,-3 5 0,4 0 0,-2 2-3,0 1 2,0 0 1,-1-1-1,3 1 0,2-3 1,3 0 0,2-1-1,7-3 1,0-3 0,5-1-1,-1-3 1,-1-5 1,0 0-1,5-7 1,2 0-1,7-3 0,9-2 0,3 0 1,6 0-1,3 0 0,6-5 1,2 5-1,5 0 2,4 0-2,5 0-2,2 0 2,7-3-2,2-2-3,3-4 5,-1 1 1,5-3 0,0 4 0,7-3-1,3 0 4,2 1-4,1 2 0,-2-1-2,0-2 2,0 1-3,-1 0 3,3 0 2,2 1-1,1 0 2,-7 0-3,-4 2-1,-6 3-2,-9 0 3,-4 1-1,-5 2 2,-3 0-2,-5 0 2,2 0-1,-2 0 0,10 0 3,2 0-1,1 0-4,4 0 1,-4 2-1,-3 1 1,1 2 0,-2-1 0,-3-1 2,-2-1 0,2 1 0,2-1 1,6-2-2,7 0 2,1 0-2,5 0-3,2 0 2,0 0 0,0 0-1,0 0 2,-2-2 0,-1 2 4,8 0-1,2 0-1,3 0-2,5 0-2,2 0 0,4 0 0,3 0 2,2 0 1,2 0 0,1 0 1,-3 0-1,2 5-1,-2-4-3,0-1 1,0 0 0,3 0 0,-1 0-6,7 0-1,2 0 1,0-4 5,2 2-2,-5 2 4,-7 0 0,-7 0 1,-11 0 0,-7 0 0,-2 5 4,-4 3-4,2 2-7,-1 0-10,-5 1 16,-7 0-1,-7-4 1,-16-2 1,-10-2 1,-17-1 0,-13-2 0,-4 3-1,-6 3 0,-3 4 0,1 0 0,-1 0 0,-2 0 0,-4-1 0,-2-3-1,-3-2-3,-2-1 2,2-3 2,7 0 0,7 0 1,8 4-1,6 0 0,1 4 0,0 1-2,-4 2 1,-8 0 0,-8-3-8,-11-2 7,-8-5 1,-11-1 1,0 0 0,0-9-3,-2-8-3,-4-3 6,2 3 0,4-4 6,0 4 4,12-3 1,4-3 5,2 0-14,-4-4 0,-2-6 7,-2-3 2,-1-6-4,2-4-4,3-4-1,2-2-2,-2 0 1,-1 1-1,-7 3-2,-3 3-3,-3 3-1,0 0 5,0-4-1,4 3 2,4-4 1,2 2 1,1 2-2,0 7 0,-1 4 2,0 6-1,3 2 2,0 3-3,-1-1 1,1 3-1,-1-2 0,-4 2 1,-5 4-1,-3 2 0,0 4-2,0-2-5,0 3 5,-3 0-1,-3 0-2,0 2 5,1 0-1,0 3 1,4-2 0,-1 3 5,2-6 0,0 0-1,0-1 0,0 0-2,0-2 0,0 4 0,0 0 1,0 1 0,0 6-3,3 0-4,4 0-79,-2 17-197,2-2-371</inkml:trace>
  <inkml:trace contextRef="#ctx0" brushRef="#br0" timeOffset="44791.6075">8199 7342 166,'0'0'651,"0"0"-637,0 0-12,0 0 91,0 0-37,0 0-26,0 0-8,9 5-8,-5 4 42,8 4 3,2-1-15,3 1 6,5-1-11,0-3-6,-1-2-15,-3 0-6,-3-1-8,-5-2-4,-3-1-6,-4 0-40,-3-2-32,0 0-8,0 1-45,0-2-46,0 0-38,-2 0-161</inkml:trace>
  <inkml:trace contextRef="#ctx0" brushRef="#br0" timeOffset="45036.0222">8390 7441 675,'0'0'0,"0"0"13,0 0-4,0 0 51,0 0-28,0 0-24,21-10-5,-21 10-3,0 0 0,0 0 0,0 0 6,0 0 12,0 0 1,0-2-3,0 1-16,0-2-2,-8-2-52,-2 0-13,-6-2-23,-2-1-67,2 2-101,1-5 84</inkml:trace>
  <inkml:trace contextRef="#ctx0" brushRef="#br0" timeOffset="46411.428">6023 4710 648,'0'0'179,"0"0"-178,0 0 54,0 0 49,0 0-37,0 0-26,5-39 4,-1 33-16,2 0-6,0-1 15,6 1-8,2 2-22,5 2-8,0 2-4,-1 0 4,0 0-1,-4 2 0,-3 5-1,-3 3 0,-2 2 2,0-3 0,0-1-1,-3 2 0,1-6 1,2 1 2,2-2-2,5-1 0,-1-2-5,-1 0-6,-3 0-3,-3-2 10,-1-8 2,-4-2-4,0-2 0,0 0 0,0 2 1,0 2-10,-1 4-27,1 4-108,0 2-219</inkml:trace>
  <inkml:trace contextRef="#ctx0" brushRef="#br0" timeOffset="47473.6659">7078 6425 446,'0'0'79,"0"0"-78,0 0-1,0 0 39,0 0-27,0 0 1,0 0 21,-12-58-2,12 52 27,0-5 18,0 2 29,0-2-17,0-2-21,5 3 14,2-1-37,2 3-17,0 2 4,1 2-3,1 4-19,-1 0-8,2 0-2,0 4-1,-3 7-2,0 3 2,-2-4-2,-2 1-2,1-1-2,4-1 3,4-3-7,2-1-3,0-5 6,2 0 3,-3 0 3,-3-5 2,-6-5 0,-3-3 1,-1-3-1,-2 1-1,0 1-2,0 1-1,0 2-11,0 2-22,-7 3-93,-1 0-198</inkml:trace>
  <inkml:trace contextRef="#ctx0" brushRef="#br0" timeOffset="48524.4688">4638 6363 760,'0'0'146,"0"0"-146,0 0 90,0 0 42,0 0-95,0 0-11,34-25-6,-17 25-11,3 0-4,0 5-4,-1 7 2,-1 3-3,0 0 2,-2-1-1,-1-2-1,-4 0 2,-1-3-2,-4-1 2,-3-3-2,0 0 0,-3-1-2,3 1 2,3 0 2,1 1-1,-2-1-1,1 3 1,-2-5 1,2 3-1,-1-3 0,-1 0 2,2-1 0,-4-2 3,1 0-3,1 0 1,1 0-1,1 0-3,2-7-3,0 3-15,3-1-10,6 2-20,4 0-125,7-1-203</inkml:trace>
  <inkml:trace contextRef="#ctx0" brushRef="#br0" timeOffset="53640.4139">5858 5724 450,'0'0'142,"0"0"-134,0 0 58,0 0 26,0 0-17,0 0-34,0-27 35,0 27-8,0 0 8,0 0-12,0 0-13,0 0 1,0 0-32,7 3-16,-1 7 8,-1-1 1,-5-1-5,0 0-3,0-2-5,-17-1 0,-2-4 3,-8-1-1,5 0 0,2-2-2,2-10 1,8-2 4,4-1 9,6-1 13,0 2 41,4 1-11,10 3-16,-2 3-12,3 6-10,-2 1-8,2 0-11,-6 6 0,0 8-3,-6 3-3,-3 3-2,-12-3-4,-14-2-9,-5-6-2,-6-5-8,7-4 8,6 0 13,8-10 8,6-8 2,10-3 20,0-2 27,10-1 7,15-1-19,8 7-12,3 5 2,-2 6-12,-4 7-2,-5 0-6,-10 3-5,-6 12-5,-6 7 0,-3 1-5,0-1-15,-15-1-9,-4-6 3,-4-3 0,4-7 8,3-3 1,10-2 19,6 0 3,0 0 13,0-10 29,0 1 11,6-1-34,3 3-10,0 2-8,-2 0-1,0 4 0,1 1-6,6 0-5,0 0 2,1 0 0,2 3-1,3 0 4,-3 0 6,2-1 0,-1-1 1,-1-1 0,-4 0 0,-1 0 2,-3 0-3,7 0 1,-1 0 1,3 0-1,5 0 0,1 0-1,4 0 2,0 0-2,3 0 1,2 0 0,6 0-1,3 0 1,3 0-1,-1 0-1,1 0 1,1 0 0,-2 0 0,-3 0-2,-2 0 1,-5 0-1,-2 0 2,-4 0 0,5 1-2,0 3 0,4 2-2,3-1 2,5 0 0,6-2-1,4-2-2,0-1-11,1 0 11,0 0 5,4-1-2,-5-4 3,1 2-3,-5 3 4,0 0-1,-2 0-1,2 0-3,2 0 1,3 0 0,0 0-8,-1 0 2,-4 0-1,-2 0 4,-5 0 3,2 2 2,3 1-3,4-2 3,6 2 0,2 0 0,4-1-6,3-2-2,-4 0-12,5 0 13,-1 0-2,1 0 9,-1 3 1,3-1-1,-1 1-1,6 1 1,2 1 3,2 0-3,0-1-1,-3-1-10,-3-1-24,2-1 11,3-1 8,-1 0 8,1 0 4,-2 1 3,0 0 1,0 4 0,-2 0 1,-4-3-1,2 2 0,-2-1-1,4 2 1,1-5 0,2 3-6,-5-1-7,3-1-13,-3 0-12,6 1 16,2-2 4,-1 0-8,-1 0 20,1 0 6,-1 0 0,-2 0 0,1 0-1,-3 0 2,0 0-1,-1 0 4,1 0-4,-2 0-3,-3-2 3,-5 2-7,-3 0-8,3 0-8,5 0-1,3 0 14,4 0 0,2 0-25,1 0-34,0 0-4,-2 0 46,-3 0 9,-2 0 12,-5 2 4,-3 2 2,0-2 1,-5 0 11,-6 1-4,-9-3-8,-9 0 1,-4 0 0,-3 0-1,0 0-2,1 0-6,-4 0 8,3 0 0,0-3 0,6-2-1,2 2 0,3 0-1,-1 3 2,-1 0 3,-1 0 9,3 0-7,-3 0-5,1 0-3,-5 3 3,-4 1 0,0 3 4,0-1-4,1 2-1,2 0 1,-3-1-1,-3 4 1,1 0 1,1-1-1,-1-1-3,1-3 3,0-1 2,1-2-1,-2 0 0,1-1 2,0 1 12,-1 0 1,3 3-1,1-1-11,-1 1-2,2 0-2,-4-1-1,0-2 1,0 1 1,-3-1 0,3-1-1,-7 1 7,0 1 18,-1-3-12,-8 2 8,0-2 5,0 3-17,0 0-9,3 1 0,-3 0-1,3-2 1,-5 0 0,-1-2 1,-3-1 0,-5 0 4,-1 0 6,0 0 17,0 0-20,0-1-8,0-1 0,0 2 1,4 0 4,5 0 8,8 0-5,5 5-4,1 3 2,1-1 9,-3-3 8,-6-4 5,0 0 3,-5 0 13,2 0-28,3-8-5,-1-3-7,-1-1-3,-3 0 5,-4 0 11,-2 4-9,-4-1-5,0 0-3,-5 1-8,-13-1-4,-6 6-1,2 3 4,7 0 2,0 0 2,10 0 3,2 9 1,1 2 1,2 2 3,0 2 2,15 0 8,4 2 2,3-4-5,-1-5-3,1-3 1,-2-5-1,-5 0 8,-2 0 3,-5-11-5,-4-5 0,-4-5-10,0-1-3,-3 0-4,-13 5-5,-1 6 3,1 6-1,2 5 1,3 0-2,2 14-3,3 7 5,6 6 6,0 3-3,3-2 3,17-3-1,3-6 2,1-9 2,0-3 3,-5-7 6,-6 0 10,-3 0 1,-2-14 5,-5-3-5,-3-7-14,0 1-9,-14-6-7,-12 3-6,-8 1-2,-1 7 3,3 8 0,3 5 4,10 5 2,7 0-3,7 2 6,5 11-3,0 4 3,10 6 3,12 2 0,8 4 0,7-3-114,-4-5-490</inkml:trace>
  <inkml:trace contextRef="#ctx0" brushRef="#br0" timeOffset="55065.1006">7692 5141 983,'0'0'276,"0"0"-263,0 0 43,0 0 35,0 0-64,0 0-6,0 0-14,-13 77 0,-4-45 0,1-1-5,3-2-2,5-3 0,1-3-11,7-4-61,0-2-29,0-9 4,6-4-5,6-4-49,0-1 37,0-19 4,1-3 43,-3-6 66,-4-2 1,0 2 13,-1 0 25,-1 5 50,-1 4 2,-1 6 3,-2 6-23,0 3 20,0 4-9,0 1-3,10 0-29,1 20-38,9 10 9,3 4 35,1 0-21,-2-3-12,0-3-6,1-3-13,-1-3 2,5-7-4,-2-2 2,2-4-3,-5-5 0,-5-4 0,-4 0 0,-4 0 0,-4-12-1,-4-8 1,1-6-4,-2-5 4,0-1 1,0 1 0,0 2 3,0 9 6,0 6-2,3 4-5,-3 7-3,0 1-6,0 1-56,0-3-136,0-6-171</inkml:trace>
  <inkml:trace contextRef="#ctx0" brushRef="#br0" timeOffset="55881.5353">7584 2965 1373,'0'0'0,"0"0"0,0 0 0,11 74 21,-6-34 2,-1-1-7,-4-5-14,0-6-1,0-6-1,0-10-1,-4-5-11,1-7-78,-2-2 8,5-21 41,0-11-30,0-7 32,12-4 32,8-1 7,-1-3 5,0 7 27,-1 3 1,2 10 6,1 10 6,1 6-8,-1 12-5,1 1-12,-1 0-15,-4 17-2,-6 2-1,-8 4-2,-3 1-9,-13-1 4,-17-3 0,-7-3 3,-3-3 2,2-5-2,13-1 2,10-7 2,11 0 3,4-1 34,0 0 50,0 1-27,6 10-29,11 13-28,10 6 0,5 14 0,0 7-5,3 9-7,-5 11-113,-1 1-173,-3-1-671</inkml:trace>
  <inkml:trace contextRef="#ctx0" brushRef="#br0" timeOffset="56645.3599">8387 6855 1165,'0'0'74,"0"0"-72,0 0 173,0 0-65,0 0-82,0 0-28,2-23-1,-2 40-6,1 3 6,2 1-1,6 1 1,5-5-3,1-2-11,4-6-18,3-9 20,-1 0 0,2-4 13,0-16 4,1 0 1,-4-4 2,-5 0 18,-9 9 0,0 3 25,-6 6 7,0 5-14,0 1-25,0 0-13,0 7-5,-2 15-5,-10 11 5,-3 7 3,2 8-3,0 3-1,2 0-1,5 6-36,0-5-163,3-7-323</inkml:trace>
  <inkml:trace contextRef="#ctx0" brushRef="#br0" timeOffset="57427.8669">8495 8482 1167,'0'0'30,"0"0"-18,0 0-12,0 0 56,0 0-14,-11 85-24,4-58-18,-5 1 0,2-8-6,3-8-49,3-5-19,4-7-9,0 0 18,3-14 52,11-13 13,5-7 50,-1-1-8,3-2 8,-6 4 0,0 5 14,-2 6 10,-1 6 2,0 8-50,0 6-19,1 2-7,2 1-5,-3 15-1,-4 7 0,-7 2-19,-1 2-20,-3-4 3,-14 0 8,0-6 3,1-6-5,5-6 25,5-4 6,6-1 5,0 0 43,0 0 76,9 0-39,13 0-41,3 5-8,2 3 3,-7 5-10,-4-1-4,-8 5-12,-8 2-8,0 1 0,-10 2-1,-18-3-6,-9-5 0,-8-4-41,-1-8-57,1-2-99,10-16-155</inkml:trace>
  <inkml:trace contextRef="#ctx0" brushRef="#br0" timeOffset="58582.5809">10289 3285 125,'0'0'608,"0"0"-588,0 0 41,0 0 103,0 0-64,0 0-41,-16 0-21,16 0-5,0 0-1,0 0 6,3 0-10,7 9-2,7 4 3,0 1-3,4 0-1,3-1-7,0 1-2,-3-2-10,0-5 1,-6 1-2,-6-3-1,-5-4-1,-2 0 3,-2-1-5,0 0 3,0 0 5,0 0-1,0 0-1,0 0 2,0 0 1,0 0-3,0 0-1,0 0-1,0 0-3,0 0 1,0 0 0,0 0 2,0 0 2,0 0 3,0 0 4,0 0 2,0 0 0,0 0-1,0 0-1,0 0-8,0 0 0,0 2-5,0 1 4,-8 6-3,-5 3 5,-4 5 3,-2 0 0,-3 7 0,1-4-5,-3 3-2,-1-3-2,-1-4 1,10-4-2,3-5-8,13-7-120,0 0-204,26-11-569</inkml:trace>
  <inkml:trace contextRef="#ctx0" brushRef="#br0" timeOffset="59071.5364">10483 2718 1115,'0'0'70,"0"0"13,0 0 52,0 0-101,0 0 8,0 0 29,-22 102-39,16-69-21,0-1-10,-2-5-2,2-5-3,2-5-97,4-5-109,0-8-55,0-4-156</inkml:trace>
  <inkml:trace contextRef="#ctx0" brushRef="#br0" timeOffset="59279.3072">10420 2651 574,'0'0'141,"0"0"-34,0 0 115,-10-73-45,12 62-21,17 3-81,9-2-44,8 8-16,7 2-9,2 0-5,1 0-2,-4 9-10,-3 6-115,-5 4-112,-11 1-250</inkml:trace>
  <inkml:trace contextRef="#ctx0" brushRef="#br0" timeOffset="60077.6714">10298 2960 1135,'0'0'0,"0"0"2,0 0 49,0 0-19,91 18-25,-66-11-7,1-3 0,1 2-25,-3-4-33,-3-2 20,0 0-36,1-2-6,0-8 57,2 0 23,-4-2 40,-1 0 10,-6 5 22,-4 0-5,-6 1-15,-2 4-7,-1 1 16,0 1-6,0 0-32,0 0-23,0 0-1,0 13-2,-6 6 3,-2 6 20,2 7 1,0-1-13,3 0-7,1 0 1,2-4-2,0-5-2,0-5 1,0-5-22,0-7-1,0-2 0,0-3 3,0 0 12,0-8 7,2-11-13,3-4-10,5-3 9,0-4-8,0 0-3,0 4 10,-2 1 10,-2 1 4,0 6 3,2 2 0,2 3 0,2 1 1,4 3 5,4 4 12,4 4-7,0 1 9,-1 0 3,-6 0 5,-6 10-16,-5 3-3,-6 1-6,0 5-3,-4 1-1,-18-2-2,-6 0-7,-5-4-5,0-3-10,3-3 2,6 0 12,5-2 7,7-3 4,4-2 0,3 1 1,3-2 18,2 0 19,0 0 11,0 0 8,0 0-13,0 1-7,0 6 0,6-1-18,3 5-2,5 5 1,6 4-9,3 3-9,5 8-21,9 0-172,2 3-187</inkml:trace>
  <inkml:trace contextRef="#ctx0" brushRef="#br0" timeOffset="62908.4956">10298 7325 360,'0'0'3,"0"0"-3,0 0 0,0 0 0,0 0 0,0 0 14,-25 0 50,23 0 20,2 0 8,0 0 1,0 0 2,0 0-18,0 0-19,0 0-26,0 0-14,0 0-7,0 0-8,0 0 8,-1 0 24,1 0 20,0 0-3,0 0-9,0 0 3,0 6-21,6 8 2,8 4 2,3 2-12,2 4-3,-1 0-4,2-2 3,-4-1-4,1-5 1,-5-3-1,-1-5-3,-3-2-3,-2-3 0,-3-2 1,0 0-2,-2-1 1,-1 0 0,0 0-1,0 0-2,0 0 3,0 0-2,0 2-1,0-1-1,0 1-2,0 2 1,0 1 2,0-2 0,0 4 1,0 0 0,0 0 1,0 3 5,-12-1-2,-7 1 7,-4 3 9,-5-1-2,0 2 0,1 1-8,3-4-5,4 3-3,7-3-3,4-2 0,5 1 0,0-2-22,4 1-117,0 0-105,5-1-257</inkml:trace>
  <inkml:trace contextRef="#ctx0" brushRef="#br0" timeOffset="63390.9759">10614 7040 1073,'0'0'142,"0"0"-124,0 0 52,0 0-22,0 0 17,24 99-20,-20-68-32,-4-1-9,0-3-4,0-5-2,0-4-84,-1-6-114,1-6-213</inkml:trace>
  <inkml:trace contextRef="#ctx0" brushRef="#br0" timeOffset="63586.4436">10580 7009 657,'0'0'460,"0"0"-459,30-75 44,-19 61 91,3 3-66,-3 5-42,3 2-23,6 4-5,7 0-31,4 0-100,-5 8-39,-12 10-175,-14 6-123</inkml:trace>
  <inkml:trace contextRef="#ctx0" brushRef="#br0" timeOffset="64064.886">10516 7248 639,'0'0'51,"0"0"-15,0 0 111,0 0-56,0 0-15,131 43-68,-68-43-8,-5 0-2,-9-5-5,-11-4-37,-10-3-11,-3 1-17,-10 2 21,-6 2 51,-6 2 7,-3 2 26,0 2 17,0 1-25,-3 0 0,-6 0 13,2 4 0,4 9-14,1 4-9,2-1-2,0 4-8,6-3-1,7-1-4,0-3 1,2-4-1,-1-2 1,1-5-1,3-2 1,0 0 1,-3-7 0,1-7 2,-4-3 0,-5 3 18,-2-1 11,-5 4 27,0 4 15,0 4-8,0 2-19,0 1-15,-3 0-9,-6 18-1,-1 12 8,0 11 16,2 6-7,2 1-8,0 2-14,-1-2-15,1-2-3,0-2-29,-2-2-158,0-6-238</inkml:trace>
  <inkml:trace contextRef="#ctx0" brushRef="#br0" timeOffset="64746.5869">10298 8911 372,'0'0'0,"0"0"-110,0 0 110,0 0 0,0 0-10,0 0 3,-38-1 4,36 1 0,1 0 3,-1-7 61,-1 2 22,3 0 23,-2 1 39,1 1 16,1 1-7,0 2-36,0 0-60,0 0-36,11 2-6,9 9 15,4 0 2,3 0 0,3 0 4,-2-4-18,-5 0 2,-7-2 3,-7-1-2,0 0-1,-5 0 0,-3 2-6,-1 1-3,0 5-1,-2 4 1,-18-3 2,-5 1 14,-3-1 3,-2-2-9,0-1-10,3 2-12,6 0-1,5 0-11,8 4-68,5 1-153,3-2-151</inkml:trace>
  <inkml:trace contextRef="#ctx0" brushRef="#br0" timeOffset="65161.4753">10596 9388 1221,'0'0'49,"0"0"-36,0 0 167,0 0-120,8 91-27,-8-67-11,0-2-19,0-3-3,-10-2-24,2-7-86,-1-3-138,0-7-155</inkml:trace>
  <inkml:trace contextRef="#ctx0" brushRef="#br0" timeOffset="65398.3374">10468 9319 433,'0'0'475,"0"0"-462,0 0 169,0 0-19,0 0-48,0 0-59,46-62-16,-16 59-20,1 1-17,1 2 0,1 0-3,-2 2-5,-1 13-80,-2 6-119,-6-1-266</inkml:trace>
  <inkml:trace contextRef="#ctx0" brushRef="#br0" timeOffset="65634.6253">10337 9618 945,'0'0'156,"0"0"-154,0 0 120,0 0 19,0 0-73,0 0-13,28 13-8,4-3-1,8 0-30,14-2-16,13-6-7,6-2-159,-2-4-309</inkml:trace>
  <inkml:trace contextRef="#ctx0" brushRef="#br0" timeOffset="66779.5905">10843 9793 1064,'0'0'125,"0"0"-124,0 0 24,0 0 24,0 0-11,-6 93-25,-2-67-5,2-2-5,2-4-3,-2-4-3,6-6-4,-2-3-49,2-6-9,0-1 18,0 0 31,0-10 5,0-14-27,5-4 26,2-3 12,1-5 2,2 0 13,0 0 15,8 2 7,2 5 5,4 4 15,5 9-7,-5 7 8,-7 4-37,-2 5-18,-10 2-3,-3 16-10,-2 7 6,0 6-16,-18 2-5,-6-3-15,-3-5-2,2-5-3,4-4-5,9-9-15,6-4 26,6-3 39,0 0 26,11 0 64,14 0-24,6-6 22,2 6 11,-4 0-21,-4 0-24,-8 17-17,-3 3-6,-11 7-10,-3 2-9,-4 2-4,-20-2-6,-7 0-2,-7-9-4,-2-4-1,3-8-53,2-8-57,4 0-68,9-19-24,11-10-126</inkml:trace>
  <inkml:trace contextRef="#ctx0" brushRef="#br0" timeOffset="68616.0841">14803 3090 678,'0'0'0,"0"0"4,0 0 21,0 0 79,0 0-27,0 0 7,4-27-9,-4 27 1,1 0-23,1 0 0,-2 0-10,0 0-24,0-1-10,0 1-7,0 0-2,0 7-3,0 13 2,0 1 1,0 4 1,0-4-1,0-2 0,0-6 1,0-1-2,0-7 1,0-1-2,0-3-2,0-1-7,0 0-4,0 0-9,0 0-19,6 0-36,1-3-160,3-4-57</inkml:trace>
  <inkml:trace contextRef="#ctx0" brushRef="#br0" timeOffset="69090.1044">14846 3123 701,'0'0'255,"0"0"-252,0 0 0,0 0 37,0 0-40,0 0-71,0 0-180</inkml:trace>
  <inkml:trace contextRef="#ctx0" brushRef="#br0" timeOffset="69816.0041">15101 3388 482,'0'0'299,"0"0"-196,0 0 48,0 0-19,0 0-67,-11-74-12,0 66-4,-3 3-22,-5 5-26,-6 0-1,-1 13-6,0 16-2,4 3 0,8 3 2,8 0 3,6-7-5,1-1-20,23-7-6,6-9 19,3-5 2,1-6 10,-4-3 3,-2-14 6,-3-5 5,-4-5 8,-6-2 21,-6 2-14,-6 3 12,-3 7-11,0 7-14,0 7-9,0 3-4,0 6-20,-6 18 13,0 7 7,6 3 0,0 2 4,0-2 5,12-1-7,12-1-2,9-2-8,10 2-64,3-1-81,0-2-181,-4-9-498</inkml:trace>
  <inkml:trace contextRef="#ctx0" brushRef="#br0" timeOffset="70986.1061">17358 7604 368,'0'0'301,"0"0"-246,0 0 110,0 0-12,0 0-61,0 0-30,12-65 8,-12 55-13,0 5-4,0 3-19,1 2-6,-1 0-18,3 24-10,0 12-3,2 6 3,-2 2 1,0-2 5,0-3-6,0-6 0,-1-4 0,0-4 0,1-8-2,-2-3 0,-1-7-1,2-6-6,1-1-4,2 0 13,1-5 9,7-12-5,0-5-4,5 1 0,-2 1 1,1 4 0,-2 3 5,-3 6-3,-3 2 3,-3 5 0,3 0-1,6 12-1,3 12 0,0 4 19,-4-1-6,-8-2-11,-4-3 1,-2-3-6,-2-3 0,-18-5-2,-8-5 0,-6-6-27,-2 0-30,1 0-79,0-14-37,7-6-235</inkml:trace>
  <inkml:trace contextRef="#ctx0" brushRef="#br0" timeOffset="71842.4062">12693 7827 54,'0'0'881,"0"0"-843,0 0 92,0 0 31,0 0-39,0 0-62,10-75-28,-31 69-20,-3 6-11,-2 0-1,1 11 0,0 14-2,6 9 2,5 3 0,2 4 3,8-7-2,4-6 3,0-5 2,7-6 2,17-4-4,16-4-4,8-7 0,7-2-22,0 0-60,-8-5-110,-5-12-313</inkml:trace>
  <inkml:trace contextRef="#ctx0" brushRef="#br0" timeOffset="74113.6817">14820 5799 1089,'0'0'91,"0"0"-89,0 0 51,0 0 32,0 0-71,0 0-14,0-3-2,0 20 2,0 0 2,3 3-1,1 1 3,0-1-4,-1-3 1,0 2 0,0-9-1,-3-2 1,2-4 1,-2-4 0,1 0-2,-1 0 4,3-3 2,0-11-6,3-6 0,1 0-1,3-1 1,0 2 0,0 2 0,1 3 5,2 4 14,-2 1 12,1 3 1,2 4-17,0 0-8,-2 2-3,0 0 3,-2 0 0,-3 0-3,0 2 3,-3 6 1,2 3-1,0 4 4,0 2 15,-2 4-4,1-1 4,-2 2-7,0-1-1,-3-4-16,0-2-2,0-1-3,0 1-25,-3-1-81,-8 4-105,-3 1-43,-1-1-255</inkml:trace>
  <inkml:trace contextRef="#ctx0" brushRef="#br0" timeOffset="75897.0405">14637 4065 501,'0'0'183,"0"0"-183,0 0 0,0 0-2,0 0 2,0 0-10,0 0-49,-51-20-58,44 20 25,-3 0 89,2 0 3,-1 0 59,1 0 63,0-6-32,-1-1 41,3 0-29,-3 0-40,-1 2-22,-1 0-5,3 1 4,1 1-3,6 2 24,1 0 31,0 1 32,0 0-38,0 0-10,0 0-14,0 0-35,1 0-16,9 4-6,1 13 1,4 5 0,-2 3 10,-1 0-9,2-3 0,-4 1-4,-1-9-2,0-2 1,-3-4-1,-4-5 3,2-3-2,-4 0 0,1 0 5,3 0 9,4-3 23,7-11-14,8-6-16,5-3-7,2 0 3,-2-3-2,0 3 1,-6 2 2,-2 4-5,-6 6 0,-3 2-5,-3 4-58,4 2-114,3 3-198</inkml:trace>
  <inkml:trace contextRef="#ctx0" brushRef="#br0" timeOffset="76345.1232">15645 4553 980,'0'0'225,"0"0"-203,0 0 125,0 0-26,0 0-100,0 0-20,16 43 3,-16-6 14,0-2-14,0 0-4,0-6 0,0-6-2,0-4-44,0-6-84,-5-7-35,0-4-43,-1-2-115,3-4-126</inkml:trace>
  <inkml:trace contextRef="#ctx0" brushRef="#br0" timeOffset="76528.6147">15619 4582 679,'0'0'252,"0"0"-250,-6-79 100,6 56 55,0 2-60,7-1 7,11 2-55,5 3-1,5 3-24,-1 1-19,-2 4-5,-6 5 0,-2 4-24,-4 0-108,-7 8-85,-6 12-176,-5 4-211</inkml:trace>
  <inkml:trace contextRef="#ctx0" brushRef="#br0" timeOffset="77024.4667">15461 4814 878,'0'0'53,"0"0"-51,86 10 106,-56-10-40,1 0-45,3 1-23,4 2-3,-1-3-104,1 0-46,-2 0 20,-3 0 59,-1-1 42,-6-7 32,-4-5 47,-8 2 51,-5-4 21,-7 1-4,-2-1-2,0 1-51,-2-1-13,-8 8-16,-2 2-9,-1 5-9,-1 0-7,-2 8-4,-2 15-1,4 7 0,4 1-3,4 0 0,6-4-6,0-6-32,0-8-11,13-8 21,4-5 6,1 0 10,2-12-3,0-10 11,-1-5 3,-1-4 1,-4 4 16,-5 8 7,-2 4 19,-6 8 3,-1 6 2,0 1-8,0 1-39,0 17-10,0 7 10,0 2 3,-5-3-3,5 0 0,0-4-1,0-5-55,4-4-100,10-5-224</inkml:trace>
  <inkml:trace contextRef="#ctx0" brushRef="#br0" timeOffset="77397.6068">16102 4809 1033,'0'0'171,"0"0"-169,0 0 140,0 0-81,0 0-61,0 0 0,39 24-1,-35-7 1,-2-2-6,-2-2 3,0-5-11,0 0-24,0-6 6,0-2 5,0 0 16,0 0 11,4-5 22,5-11 0,3-4 3,3 1 19,-2 2 2,1 2 5,-4 3-3,-2 7 4,-2 1-11,0 4-17,6 2-20,1 15-1,2 5-3,-3 2 1,-2 3-1,-7-2 0,-3 0 0,0 4-14,0-4-66,-13 1-66,1-2-112,4 1-301</inkml:trace>
  <inkml:trace contextRef="#ctx0" brushRef="#br0" timeOffset="78494.3323">16736 7592 437,'0'0'253,"0"0"-209,0 0 149,0 0-47,0 0-69,0 0-22,0 0 8,0 0-28,0 0-20,0 0 4,-18 0-13,-7 0-2,-5-3-4,-1-1-1,2-2 1,8 3 0,6 2-8,8-2 7,5 3 1,1 0 1,1-2 4,0 2 2,-2 0 13,1 0 4,1 0-12,0 0-5,0 0 3,0 0-7,0 6 8,0 5 15,0 1 8,3 2-2,5 2-7,4 1-6,1 5-4,-1-1-3,-1 1-4,0 2-3,-5-4-4,-1 0 0,-5-3-2,0-5-5,0-3-79,0-8-146,0-1-331</inkml:trace>
  <inkml:trace contextRef="#ctx0" brushRef="#br0" timeOffset="79029.2694">18266 7278 1033,'0'0'70,"0"0"0,0 0 139,0 0-93,0 0-73,0 0-33,0 7-8,0 21 14,0 4-1,0 0-13,0-2-2,-6-6-2,-2-5-24,-1-5-62,-1-7-101,1-7-41,5 0-143</inkml:trace>
  <inkml:trace contextRef="#ctx0" brushRef="#br0" timeOffset="79214.1028">18210 7200 912,'0'0'40,"0"0"-39,-2-85 164,4 65-47,14 6-35,8 1-44,4 6-6,5 7-23,3 0-10,-5 4-6,-9 13-38,-13 4-101,-9 2-72,-9 0-84,-21 1-157</inkml:trace>
  <inkml:trace contextRef="#ctx0" brushRef="#br0" timeOffset="79588.6553">18033 7383 708,'0'0'83,"0"0"-11,0 0 106,0 0-16,0 0-52,0 0-59,75 64-20,-39-58-18,1-3-11,0-1-2,-1 1-4,-3-3-23,0 0-40,-5 0-51,-1-9-47,-2 2-30,-7-1 21,-1 3 1,-8 2 12,-3 2 161,-4 1 55,2 0-17,0 0-10,-1 0 59,3 0-33,0 1-45,0 3-6,0-2-2,-2 0-1,-2-2 0,-2 2 12,0 0 7,0-2-9,0 1 1,0-1-4,0 0-4,0 0-3,0 0-3,0 0-29,0 0-118,0 0-128</inkml:trace>
  <inkml:trace contextRef="#ctx0" brushRef="#br0" timeOffset="80271.732">18572 7431 159,'0'0'902,"0"0"-896,0 0 49,0 0 44,0 0-79,0 0-15,-12 64 24,1-28 5,1-2-25,1-3-2,5 0-1,-2-4-2,1-2-1,4-2-2,1-7-1,0-5 0,-2-3 3,2-7-3,0-1 0,0 0 4,0 0 15,0-9-8,0-5-11,0 2-4,0-1-1,8 2 2,5 1 0,7 1 3,1 3 0,1 1 0,0 4 1,-4 1 8,-1 0 12,-4 0 1,-3 6 0,-4 8-5,-3 3-6,-3 1-5,0 0 1,0 1-6,-17-2-1,-9-5-4,-10-3-26,-1-6-31,3-3-26,8 0 2,13-6 6,13-8-28,0-1 10,27 1-48,13-3-50,5 5-349</inkml:trace>
  <inkml:trace contextRef="#ctx0" brushRef="#br0" timeOffset="80637.6733">18899 7610 1346,'0'0'26,"0"0"-13,0 0 76,0 0-78,0 0-10,0 0 1,-3 73 1,-3-50-3,-1-5 0,0-2 0,3-4 0,1-6-6,1-3-31,2-3 9,0 0 28,0-6 3,9-12-3,11-6 0,2 0 1,1 1 1,2 3 24,0 6 16,-3 6-1,0 5 11,-3 3-10,0 0-20,-2 14-15,-2 12-4,-5 4 7,-5 7-5,-5 1-4,0 0-1,-13-1-1,-15-4-73,-6-7-202,-8-7-460</inkml:trace>
  <inkml:trace contextRef="#ctx0" brushRef="#br0" timeOffset="82050.1847">12760 7096 811,'0'0'61,"0"0"-4,0 0 123,0 0-87,0 0-24,0 0-19,0 0-19,-31 2-7,15 12 0,-5 1-10,-1-1-12,1 1-1,2-6-1,4 0-2,4-2 1,2-5-18,5 0-10,2-2 18,2 0 10,0 0 1,0 0 13,0-11 3,3-2 10,15-2-16,4 1-10,1 2 0,-2 1 0,-5 2 10,-9 4 9,-2 0 12,-2 1 8,-1 2 2,1 0-15,-2 2 0,1 0-12,-2 0 4,1 0-10,-1 0-1,0 0-6,0 0-1,0 0 4,0 0 0,0 0-4,0 0-1,-6 0-7,-5 0 4,-3 0 3,-7 7 1,-8 3-1,-6 1 0,-6-1 0,1-4 0,6-3 0,10 0-5,12-3 6,5 0-1,7 0 1,0 0 8,0 0 2,0 0 0,0 0-1,0 0-3,0 0-4,0-6 2,-3 0-4,3-1 0,0 3 0,0-2 1,14-1-1,9 3-7,11 0 2,3 2 4,-5 2 1,-7 0 1,-8 0 0,-6 0 0,-3 0 3,-4 0 2,1 0-2,-1 0 3,3 0-2,3 0-2,-3 0 1,2 6 2,1 1 1,-3 1 6,-4 2-3,-2 0 5,-1 2-6,0 3-3,0 1 0,0-1-2,-3 0-4,3 0 0,2 2-2,18 0-26,9 1-81,2-3-249,0-3-424</inkml:trace>
  <inkml:trace contextRef="#ctx0" brushRef="#br0" timeOffset="82344.0128">13211 7325 1044,'0'0'163,"0"0"-75,0 0 115,0 0-96,0 0-68,0 0-26,3 65 34,-3-33-34,0-2-9,0-4-4,0-3-2,-2-4-38,1-6-101,-6-1-101,1-9-70,-2-3-238</inkml:trace>
  <inkml:trace contextRef="#ctx0" brushRef="#br0" timeOffset="82551.8009">13168 7319 929,'0'0'81,"0"0"-53,0 0 143,0 0-37,13-73-41,-5 63-22,2 3-34,5-1-28,3 5-6,4 3-3,2 0-5,2 3-14,-1 14-39,-9 3-68,-9 4-59,-7 2-115,-23 2 11,-22 0-105</inkml:trace>
  <inkml:trace contextRef="#ctx0" brushRef="#br0" timeOffset="82704.6674">13047 7520 710,'0'0'123,"0"0"-27,0 0 87,24 79-105,3-65-46,4-2-17,-1-2-14,3-5-1,0-5-1,3 0-41,5 0-139,1-6-77,0-5-17,-5-1-150</inkml:trace>
  <inkml:trace contextRef="#ctx0" brushRef="#br0" timeOffset="82911.451">13490 7577 487,'0'0'14,"0"0"0,0 0 81,0 0-84,0 0-2,0 0 2,0-24 34,0 21 40,0 2 19,0 0-30,0 1-45,0 0-10,0 0 1,0 0-15,0 0-5,0 0-8,0 0-4,0 0-38,0 2-145,0 1-262</inkml:trace>
  <inkml:trace contextRef="#ctx0" brushRef="#br0" timeOffset="83150.5601">13490 7577 880</inkml:trace>
  <inkml:trace contextRef="#ctx0" brushRef="#br0" timeOffset="83706.0609">13490 7577 880,'54'36'221,"-61"-46"-180,-3 2 129,-3 3-49,-6 5-89,-5 0-21,-1 12 0,2 11-4,5 6-3,9 2-4,9-1 1,0-1-1,15-5-6,15-4-28,7-6-46,6-6-40,2-7 5,1-1-68,-7-1-76,-4-13 36,-9-3 116,-6-2 107,-8 0 107,-1 0 77,-8 1-39,-3 4 8,0 5-19,0-1-63,-1 5-7,-6 4 12,4 1-17,0 0-33,0 6-21,1 13 0,2 9 10,0 0-2,0 1-3,0-1-5,0-4-5,0-4 0,0-6-2,0-5-1,0-4-31,0-5 4,0 0 20,0 0 10,2 0-1,1-11 0,7-3 0,0-3 0,0 0 1,6 0 3,-3-1 23,4 1-5,-4 2 8,-4 3-1,0 3-5,-4 6 14,-1 2 11,4 1-19,8 0-13,5 13-4,6 10 0,0 3 16,-4 2 2,-6-2-17,-11-2-9,-6-5-4,0-2-1,-3-2-17,-18-7-88,-6-3-76,2-5-136,1 0-642</inkml:trace>
  <inkml:trace contextRef="#ctx0" brushRef="#br0" timeOffset="86354.7406">13444 3935 994,'0'0'133,"0"0"-130,0 0 11,0 0 71,0 0-36,52 88-16,-36 6 93,1 22-75,-4 11-30,-2 2-5,-1 6-6,-1-5 23,-7-6-18,0-2-5,-2-13-3,0-13-7,-7-10 4,0-19-4,2-14-2,4-14 2,1-15 0,0-11 0,0-5 0,0-7 4,0-1-4,0 0 7,0 0-7,0-4-3,0-7-17,0 0-12,0 0 10,0 2-15,0-2 5,0-2 2,0 1-1,-11-5 4,-5-2 10,-5-1 1,-2 1 0,0 4-3,1 5 12,5 3 5,5 3 2,6 1 0,3 3 2,3 0 12,0 0 24,0 0 3,0 0-9,0 3 5,10 16-17,11 12 6,5 8 3,0 3-11,-3 2-6,-1-4-6,-2-1-2,-5-7-2,-2-8-2,-4-10 0,-3-5 0,-3-6 0,0-3 1,1 0 8,4-5 3,4-12 7,7-7-2,5-4-5,6-5 1,7 0 0,8-5-8,10-3-5,5-1-7,-5-1-40,-15-1-99,-16-2-184,-24 0-627</inkml:trace>
  <inkml:trace contextRef="#ctx0" brushRef="#br0" timeOffset="87080.81">13618 4025 1117,'0'0'0,"0"0"-8,0 0 8,-81 20 14,58 5 6,-1 1-3,-1 4-2,-4 0-3,3-4-5,-3-1 4,7-8-2,4-3-7,7-9-1,6-4 1,5-1 5,0 0 25,0 0 44,5-6-9,7-11-62,1 0-3,0-5-2,-1-2 0,-5 0 1,2-10 1,-2-2-2,2-8 5,5-1-4,-2 4 20,3 7-6,-5 9 18,-2 13-12,-4 4 20,-1 5-7,-3 3-7,0 0-19,3 0-8,-1 6-1,5 11 1,4 7 17,5 8 8,2 8 12,7 3-14,2 5-4,1-4-8,1-1-10,-6-7-1,-3-4-8,-5-2-57,-5-3-68,-5-5-91,-5-5-152</inkml:trace>
  <inkml:trace contextRef="#ctx0" brushRef="#br0" timeOffset="89668.4914">8539 3817 992,'0'0'218,"0"0"-203,0 0-5,0 0 59,0 0-38,0 0-23,16 109 34,-15-26-6,-1 11-21,0 15-3,0 4 8,0 4 14,3-3-11,9 1 10,1-8-26,2-5 6,-6-11-2,-7-11 2,-2-10-6,-2-7-6,-13-10 2,-4-13 0,4-9-3,3-8 1,3-8 0,0-5-1,5-3 0,1-2-1,0-1 1,0-1 0,1 0 1,-1-3 0,2 2-1,1 0-2,0-2 0,0 0 2,0 0 0,0 0 3,0 0 3,0 0-2,0 0-4,0 0 0,0 0-7,0 0-9,0 0-6,0 0 0,-2 0 3,2 0 0,-1 0 9,-4 0 1,-4 0 6,-6 0 0,-2 0 3,-2 0 3,3-4-3,6 1 1,3 0-1,1-1 7,5 2 0,0-1 15,1 3 5,0 0 0,0 0-2,0 0-8,0 3-17,1 17 3,14 6-1,0 7 11,3 1-5,-5-2-2,2-5 3,-3-3-8,-4-5 5,1-7-6,-5-3 1,-2-5 0,-1-4 3,-1 0 1,2 0 1,1 0 8,4 0 8,6-15-2,3-5-16,3-9 0,1-4 1,0-6-4,0-3 4,8-6-1,-6-3-4,-2-4 1,-4-8-1,-10-3 0,2-1-18,-5 9-33,4 5-15,6 9-71,5 5-218,-1 3-706</inkml:trace>
  <inkml:trace contextRef="#ctx0" brushRef="#br0" timeOffset="90376.6721">8544 3852 1220,'0'0'110,"0"0"-104,0 0 17,0 0 34,0 0-54,0 0-3,-36 30 0,12-6-2,2 1 2,4-1-1,2-3 0,5-5 0,5-7-3,2-4 3,0-2 0,4-3 1,0 0 2,0 0 2,0 0 3,0 0 1,0 0-1,0-6-2,0-5-4,4-6 1,8-2-2,0 0-2,1-2 2,4 1 0,-4 4 6,-4 2 9,-2 4 10,-2 3 2,-2 4 7,1-1 13,-2 1-10,-2 2 6,0 1-7,0-1-4,3 1-9,-2 0-10,-1 0-4,0 0-4,0 0-2,2 0-3,7 1-3,4 16-4,4 3 6,3 8 0,5-1 1,7 2-2,10 0-2,11-1-43,1-10-160,-11-13-429</inkml:trace>
  <inkml:trace contextRef="#ctx0" brushRef="#br0" timeOffset="91671.3256">7580 4093 1098,'0'0'306,"0"0"-290,0 0 30,0 0 87,0 0-90,0 0-43,12-11 0,-4 50 0,5 11 8,-8-3-1,1-2-5,-5-6-1,1-3 0,1-8-1,3-6 0,3-5 0,-4-10 1,3-5 0,1-2 4,3 0 0,6-11 4,6-13-2,-2-5 1,-2-5 12,-2-5 0,-4 0-9,1 3-1,-6 2 0,0 7-9,-2 9-1,-4 7-9,-1 9-44,-2 2-74,0 10-166,0 13-159</inkml:trace>
  <inkml:trace contextRef="#ctx0" brushRef="#br0" timeOffset="92150.7017">7825 4492 1467,'0'0'40,"0"0"-40,0 0 0,0 0 9,0 0-2,21 78 1,-18-52-5,-1 1-3,-2-7-7,6-4-19,-3-7 2,1-2-17,-1-7-4,4-1 45,4-21 6,2-9-6,2-6 0,0-5 1,-5 0 10,1 3-4,-1 7 16,-1 10 9,0 7 12,1 9-17,0 6-4,2 0-23,1 6-2,-4 16-3,-6 7 2,-3 3-5,-14-3 0,-19-4-11,-5-4-2,0-6-5,7-6 3,11-1 9,9-6 12,11-2 2,0 0 15,0 0 38,15 0-24,6 0-9,4 3-4,2 2-13,3 2-3,1 0-5,2 0-48,3 4-128,-5-3-135,-4-2-272</inkml:trace>
  <inkml:trace contextRef="#ctx0" brushRef="#br0" timeOffset="92528.7868">8147 4574 1166,'0'0'144,"0"0"-127,0 0 177,0 0-84,0 0-91,0 0-19,0-19-9,0 41-2,0 4 9,0-2-5,-1 0-9,-3-7-26,3-3 0,1-8 0,0-3 1,0-3 8,0 0 33,6-3 9,6-14-4,3 1 5,0-1 23,-2 2-6,-1 1 4,-1 1 3,1 3 1,-2 4 1,2 3-12,-1 2-3,-1 1-14,2 0 0,-2 6-4,0 5 0,1 6 1,-6 0 0,-2 4-2,-2-1 0,-1 5 0,0-1-1,0-2-2,1 2-40,1-5-172,1-8-291</inkml:trace>
  <inkml:trace contextRef="#ctx0" brushRef="#br0" timeOffset="94160.6587">8387 4560 754,'0'0'65,"0"0"-63,0 0 30,0 0 92,0 0-21,0 0-32,12-10-61,-12 10-1,0 15 45,0 4 28,0 4 9,3 3-24,2 1-19,2 1-12,-1 1-12,-4 0-13,-2-4-5,0-4-2,0-6-3,0-5-1,0-3-1,0-6-3,0-1-2,0 0-22,0 0-22,0 0-60,0-8-115,0-3-218</inkml:trace>
  <inkml:trace contextRef="#ctx0" brushRef="#br0" timeOffset="95191.6459">9115 6205 958,'0'0'184,"0"0"-179,0 0 25,0 0 70,0 0-57,0 0-16,0-48 0,0 48-27,0 0-4,0 0-20,0 0-2,0 0 2,0 0 14,0 0 4,0 0 1,0 0 2,1 0-4,-1 0 5,0 0 2,0 0 0,0 0-1,0 0 1,0 0 0,0 0 0,0 0 3,0 0 1,0-3 1,0 1 6,0-2-9,0 1-2,0-1 4,0 1-4,0 0 0,0 1 0,0 1 0,0 1-1,0 0 1,0 0 0,0-1-1,0 1 1,0-2 0,0 1 0,0 1 0,0 0-1,0 0 1,0 0-1,0 0-1,0 0-2,0 0-4,0 0-9,0 0-3,0 0 10,0 0 3,0 0 7,0 0-2,0 0 1,0 0-17,0 0-47,0 0-31,10 0-30,4 0-103,2 3-247</inkml:trace>
  <inkml:trace contextRef="#ctx0" brushRef="#br0" timeOffset="97437.5171">9163 5992 610,'0'0'161,"0"0"-51,0 0 57,0 0-25,0 0-33,0 0-55,0 12-43,2 34-8,8 22 52,-1 18 1,-3 3-34,-6 3-10,0-5-6,0-3 8,0-4-2,0-3-1,0-8-5,0-6-4,0-9-2,0-11 2,0-8-2,0-12 0,-4-9 0,2-8 0,0-3 0,2-3 1,0 0-1,0 0 0,0 0 0,0 0-5,0 2-9,0 4-16,0 1-3,0 2 19,-1 1 2,-1 0-13,1-3 7,1-2 3,0-2 7,0-1 5,-2-2-3,2 0-3,0 0-16,0 0-12,0 0 6,0 0-8,0 0-5,0 0-5,0 0 15,0 0 23,0 0 11,0-3 0,0-6 0,0 2 3,-3 1 1,0 4-4,-1 2 0,1 0-4,0 0 1,2 0 1,1 10 2,0-5 0,0 0 3,0 0 13,0-1 0,0 3-2,0 3 10,0 0-16,0 3-3,0 4 5,0 1 0,0 0 7,4 2 23,8-4-17,-5-2-1,-3-3-5,0-5-9,-4-4-4,0-2-3,0 0 5,0 0-2,-2-5-4,-10-9-15,-5-5-5,0-1 11,1-4 0,5 1-4,1 0 7,4 2 6,3 7 5,3 3 32,0 7 17,0 2 23,0 2-29,0 0-30,0 0-10,0 0-6,0 6-2,0 13 0,3 8 8,7-1 1,1 5 0,-1-1 3,0-2-3,0-1-2,-4-7-2,1-3 2,-1-8 0,-3-2-2,-2-7-3,1 0 8,1 0 16,3 0 20,5-9 4,5-8-35,3-2-2,1-1-6,2-3 4,-3-4-1,-4 0 3,1-7-6,-2-2-3,0 1-2,2 1-2,2 4-4,-3 7-28,-2 1-86,-9 2-159,-4 2-326</inkml:trace>
  <inkml:trace contextRef="#ctx0" brushRef="#br0" timeOffset="98016.0611">9086 6118 833,'0'0'220,"0"0"-209,0 0 101,0 0 26,0 0-44,0 0-51,-12-15-30,7 22-8,-2 10 7,-1 4-6,-1 2 0,3-3-5,2-1-1,-1-4 1,4-2-1,1-5 2,0-5-4,0-3 4,0 0-2,0 0 5,0 0 4,0-5 12,3-10 9,7-2-18,4-4-1,-1-4-6,2 0 2,0 0-6,-3 2 13,-3 2 10,-3 2-3,-3 4 7,0 2 1,1 5-6,0 3 4,1 2-6,1 3-10,9 0-5,14 11-5,7 10 1,5 8-2,-6 0 2,-6 4-2,-8 0-6,-11 0-19,-4-2-94,-4-5-179,-2-6-381</inkml:trace>
  <inkml:trace contextRef="#ctx0" brushRef="#br0" timeOffset="98496.1442">9457 6291 32,'0'0'928,"0"0"-842,0 0 20,0 0 72,0 0-59,0 0-64,0 2-33,16 26-17,1 12 28,1 2-14,-2 0-12,-3-4-4,-4-6-1,0-5-2,0-8-1,-3-2 1,2-7 1,-1-3 2,-1-4 3,0-2-1,0-1 7,2 0 4,1-7 12,4-10-14,0-4-5,1-4-1,-4-4 6,1-1-1,-1 0-1,-4 1-10,-1 7-2,-4 3-5,-1 6-24,0 4-51,0 7-83,-3 2-165,-6 0-441</inkml:trace>
  <inkml:trace contextRef="#ctx0" brushRef="#br0" timeOffset="99435.0719">9754 6671 404,'0'0'188,"0"0"-48,0 0 61,0 0-54,0 0-58,0 0-38,0 0-4,0 0-28,0 0-15,0 0-4,0 0-2,0 3 0,0 0 1,0 2-1,0-1 2,0 3 3,0-1-3,1 3 0,2 3 3,-3-3 6,0 0 0,0-2-3,0-2-4,0-1-1,0-1 0,0-3 0,0 2-1,0 1 1,0 4-1,0 4 0,2 5 0,-1 0 0,2 0 0,0-2 0,0-3 1,0-3-1,-1-1 0,0-6-1,-2-1 1,0 0-1,0 0-1,0 0-1,0 0-3,0-6 3,2 1 3,1 2 2,0-2-2,1 4 9,5-6 3,6 1-10,9-2-2,10 1-2,4-1-11,-1-2-11,-7 3 23,-8-3-2,-11 4 3,-4 0 5,-4-2 14,-3-1 11,0-1-14,0 1-4,0 0 3,-4 1 7,1 5-5,0 0 6,0 3-15,0 0-7,-2 0-1,-3 0-1,-1 0-2,-1 0 3,1 6-3,-1 1 2,4 5 1,-1 5 0,2 8 16,-4 7 21,0 6 23,0 5 3,-2 3-10,0-1-25,2-3 0,-1-6-18,2-7-4,4-7-4,-1-8-2,4-6-1,1-4-1,0-4-26,0 0-50,16-12-66,9-10-138,4-6-215</inkml:trace>
  <inkml:trace contextRef="#ctx0" brushRef="#br0" timeOffset="99769.8916">10007 6921 985,'0'0'234,"0"0"-213,0 0 173,0 0-111,0 0-65,0 0-17,2 23 4,-2-5-4,-2-2 0,-2-2-1,1-6-2,1-2 2,2-1-14,0-5-7,0 0 21,0 0 0,11-16 3,13-2-2,-1 0 4,-1 3 16,-5 4 32,-5 3 8,-6 5-10,-3 3-15,-1 0-17,-1 0-13,2 16-5,-1 5 3,-1 4 2,-1 2-2,0 0-3,0-1-1,0-4 0,0 2-48,0-2-144,-3-1-204</inkml:trace>
  <inkml:trace contextRef="#ctx0" brushRef="#br0" timeOffset="102944.814">8198 6092 811,'0'0'0,"0"0"0,0 0 18,0 0 19,0 0 18,0 0-6,0 0-34,0 4-13,-3 32 19,-1 20 38,1 19-14,3 17-23,0 14-14,1 11-4,5 4 0,-3 9 0,-3 6-4,0-5 2,-12-3-2,-2-9 0,1-10-1,3-5 1,1-8 0,1-8 0,4-7 0,4-8 0,0-13 0,0-6 1,0-11-1,0-1 0,0-4 1,0-6-1,0-2 1,-3-7-1,-2-6 2,-1-3-1,2-7-1,-3-1 2,1-1-1,1-3 0,1 1 1,-2 3-2,2 1 0,0 1-1,1 2 1,-1-1-1,1-1 1,0-3 0,0-1-2,0-3 2,0-1 0,3 0-2,0 0 1,-2 0 1,1 1 0,-7-1-7,-1 0-3,-6 0 2,-4 0 0,-5 0 2,-2 0 3,-3-8-2,1 0-5,1-4-7,3 2 12,3 1 2,6-1 3,6 1 1,3 0 7,2 2 12,-1 3 18,1-1-17,-2 2-14,3 0 1,0 2-1,2 1-1,1 0 0,0 0-1,0 0 2,3 2 8,12 11 27,8 3-8,1-1-12,-3 1-6,1-3-8,-8-4-3,-4-1-1,-1-2-3,0 0 0,6 0 0,3 2 6,4-4-4,4 1-1,-7 1 1,-1-5 8,-8 0 14,-4-1 2,-3 0 8,-1 0 2,5 0 2,-1-2-18,6-6-11,-1 1 1,2-3-9,2 3-2,-3 0 0,1-1 0,-4 1 0,0-2 0,6-3-32,12-3-40,7-6-119,7-4-182</inkml:trace>
  <inkml:trace contextRef="#ctx0" brushRef="#br0" timeOffset="103844.846">8043 6414 935,'0'0'159,"0"0"-144,0 0 96,0 0 22,0 0-49,0 0-45,0-40-39,0 48-1,-12 12-9,-6 6 10,0-2 0,-1-4-2,5-4-1,7-6 0,3-5-22,4-5-5,0 0 14,0 0 9,16-8 7,6-13 3,6-4 0,4-7 8,-3-1 7,3-5 0,-2-1 8,-6-2-8,-3 2 6,-7 7 1,-6 8 10,-5 10 7,-2 8-17,-1 6-11,0 0-14,5 0-1,7 20-6,9 14 7,9 7 19,1 1-9,2-4-2,-6-3-8,-4 1-2,-5 3-58,-10-3-212,-8-5-234</inkml:trace>
  <inkml:trace contextRef="#ctx0" brushRef="#br0" timeOffset="104629.9338">7167 7543 736,'0'0'225,"0"0"-159,0 0 88,0 0 47,0 0-83,0 0-49,0 0-50,-16-19-12,34 53 6,6 7 15,-3-2-17,-2 0-8,-7-8 0,1-2-3,-4-9-1,0-6 1,3-8-1,-3-6-7,3 0 8,4-11-1,1-14 1,0-8-1,-1-4-3,-3 0 4,-2-2-1,-4 2-18,-1 7-10,-5 10-38,-1 12-62,0 8-71,0 8-230</inkml:trace>
  <inkml:trace contextRef="#ctx0" brushRef="#br0" timeOffset="105150.5191">7367 7824 1079,'0'0'94,"0"0"-91,0 0 101,0 0-3,0 0-51,73 78-30,-71-57-12,-2 1-8,0-3-4,0-5-48,0-3-36,0-6-6,0-5 36,0 0 23,0-15 30,0-10-59,3-9 42,9-3 22,4 0 24,-1 1 14,4 7 14,-4 3 0,2 9 13,-7 7 6,-4 4-13,-4 5-34,-2 1-24,0 1-1,0 14-19,0 6 17,-12 2-4,-6-1-10,6-1 5,3-2-5,7-4 13,2-1 4,2 0 0,16 0 10,7 0 17,2-3 32,-3-1-2,-8-2-8,-5 1-11,-10-1-21,-1 4-4,0-2-13,-19 2-2,-8-3 0,-1 0-2,1-6-33,7-3-27,7 0-35,10-2-9,3-13 16,0-4-10,19 0-87,10 1 10,0-2-44</inkml:trace>
  <inkml:trace contextRef="#ctx0" brushRef="#br0" timeOffset="105450.5327">7725 7870 710,'0'0'187,"0"0"-162,0 0 143,0 0-67,0 0-53,42 72-8,-39-57-24,0-2-9,-3-4-6,0-2-1,0-4-1,0-3-12,0 0 13,4-11 1,8-10 7,3-4-5,6-4 33,1 4 28,-1 3 8,-3 9-22,-3 6 2,-6 7-23,0 0-15,1 25-14,-4 11 3,-3 7-3,-3 3-1,0 3-3,-9-3-64,-4-5-132,4-10-276</inkml:trace>
  <inkml:trace contextRef="#ctx0" brushRef="#br0" timeOffset="107925.6403">970 9428 1214,'0'0'79,"0"0"-7,0 0 81,0 0-50,0 0-81,0 0-15,0 0 0,4 67 4,1-22 2,-4 2-3,-1 0-9,0-2-1,0-5 2,0-6-2,2-7-3,13-8-4,7-10 6,11-9 1,7 0 4,0-12-2,-1-15 0,-6-6-1,-3-6 3,0-7 1,-2-1 4,5-3 5,-5 2 14,-5 6-2,0 9-10,-11 13-13,-7 9-3,-5 11-9,0 5-62,-3 25-90,-21 13-44,-3 10-32,3-3-399</inkml:trace>
  <inkml:trace contextRef="#ctx0" brushRef="#br0" timeOffset="108436.4292">1168 9893 1385,'0'0'42,"0"0"-40,0 0 84,0 0-21,33 82-50,-33-46-10,0 1-5,0-6-6,-3-4-43,-3-8-21,3-9-57,1-10 25,2 0 54,0-12 48,5-16 5,16-11-3,3-6 21,4 1 30,-1 1 3,3 7 18,-6 9-6,-2 10-21,-7 8 14,-3 6-22,-2 3-18,-7 3-21,-3 17-6,0 6-5,-22 4-23,-12 0 1,-8-4-20,-1-4-17,7-8-15,9-3 57,15-8 28,9-1 9,3-2 80,0 0 28,3 2-34,15 3-46,3 6 8,3 3-21,-4 2-11,-3 3-5,2 2-7,-5 4-1,2-1-34,4-1-71,-5 0-90,7-3-43,-4-6-129,1-9-235</inkml:trace>
  <inkml:trace contextRef="#ctx0" brushRef="#br0" timeOffset="108969.3885">1602 10001 507,'0'0'772,"0"0"-733,0 0 30,0 0 93,0 0-114,3 74-15,-3-53-10,0 1-19,0-5-4,-1-3-3,-4-6-29,2-4-21,2-4 16,1 0 37,0-14 0,6-11 8,7-7 6,7 2 15,-3 3 29,2 5-14,-2 5 7,-2 5-8,-3 7-15,-3 5-4,1 0-7,1 4-8,1 15-8,3 7 10,-6 4-7,-5 3-1,-4 0-2,0-4-1,0-4-3,-4-8-34,1-8-73,3-6-105,6-3-235</inkml:trace>
  <inkml:trace contextRef="#ctx0" brushRef="#br0" timeOffset="109279.228">2226 9914 572,'0'0'873,"0"0"-824,0 0-17,0 0 99,94-19-77,-60 19-32,-1 0-22,-5 3-4,-7 6-102,-12 3-144,-9-3-191</inkml:trace>
  <inkml:trace contextRef="#ctx0" brushRef="#br0" timeOffset="109428.6603">2259 10048 1405,'0'0'60,"0"0"-13,0 0 138,0 0-128,0 0-30,0 0-27,74 5-30,-42 2-136,-1-3-223,0-4-380</inkml:trace>
  <inkml:trace contextRef="#ctx0" brushRef="#br0" timeOffset="109756.0424">2843 9832 1316,'0'0'100,"0"0"-40,0 0 113,0 0-64,0 0-71,0 0-25,0 34-4,0 12 10,0 6-9,0 0-9,2-3 0,-1-4 1,1-6-4,-2-10 1,1-8-1,1-10-1,5-9-5,8-2 8,9-17 0,7-16 0,8-11 3,-4-3-3,3-5 2,-7-3 0,-4 2-2,-7 10-4,-6 10-18,-6 16-27,-8 16-61,0 2-141,0 28-224</inkml:trace>
  <inkml:trace contextRef="#ctx0" brushRef="#br0" timeOffset="110235.921">3049 10292 1406,'0'0'111,"0"0"-91,0 0 97,0 0-25,-3 75-57,-9-32-16,-1 4-8,-6-2-10,8-5 1,2-14-4,2-7-13,7-9-35,0-7 10,0-3 11,0-6 11,11-20 5,10-13-22,2-9 20,1-3 7,-1 2 1,-2 3 7,-4 5 1,-3 7 3,-3 5 3,-2 5 11,3 7-3,0 9 6,10 8-8,5 0-3,3 19 1,-6 11 12,-7 7-3,-15 3-12,-2-1-6,-32 0 3,-8-7-5,-6-6-5,1-9-15,4-5 4,16-5 4,8-3 6,11-2 6,6-1 3,0 2 14,21 2 13,9 4-18,9 1-10,5 1-2,-1 3-8,-4-2-74,3-1-165,6-3-243</inkml:trace>
  <inkml:trace contextRef="#ctx0" brushRef="#br0" timeOffset="110635.8522">3815 10090 834,'0'0'216,"0"0"-135,0 0 134,0 0-53,0 0-66,0 0-45,30-11-13,2 11-13,4 0-14,2 0-11,-3 5-8,-10 0-70,-8 1-148,-14 0-91,-3 3-329</inkml:trace>
  <inkml:trace contextRef="#ctx0" brushRef="#br0" timeOffset="110787.9026">3902 10185 379,'0'0'654,"0"0"-623,0 0 134,0 0 59,0 0-127,0 0-46,29 8-30,0-2-21,9 2-57,6-5-214,4-1-415</inkml:trace>
  <inkml:trace contextRef="#ctx0" brushRef="#br0" timeOffset="111457.6114">4696 9813 1051,'0'0'137,"0"0"-58,0 0 149,0 0-73,0 0-86,0 0-48,9 31-2,-2 18 19,-1 8-10,0 2-14,-3-4-7,0-1-6,2-10-1,2-7-1,0-9 1,3-11 0,4-7 0,-2-8 1,6-2 1,3-13 2,6-20 2,6-11-5,0-7-1,0-4 5,-3-1-2,-2 8-3,-6 11 1,-3 13-2,-8 12 1,-5 10-4,-1 2-35,-5 21-108,0 13-151,0 10-115</inkml:trace>
  <inkml:trace contextRef="#ctx0" brushRef="#br0" timeOffset="112077.0861">4908 10386 812,'0'0'376,"0"0"-337,0 0 111,0 0-9,0 0-78,12 83 3,-10-37-33,-2 4 3,0-3-21,0-2-9,0-6-2,-4-8-4,0-7-1,1-11-2,1-4-9,2-8-17,0-1 3,0-5 10,0-13-14,0-6-11,0-4 10,0-4-13,0-4-23,0-1 3,0 4 4,0-2 40,0 2 15,6 4 4,3-2 2,-3 4 1,0 5 25,-3 1-5,0 4 21,-3 6-6,3 2-1,-1 4 3,5 2-8,6-1-14,5 4-7,10 0-2,-2 4 6,-2 9 10,-5 6 6,-4 0-11,-8 6-4,-7 0-6,0 0-4,-14 1-5,-16-1-5,-6-5-18,-3-1-19,-1-8-32,3-1-66,5-6-79,10-4-132</inkml:trace>
  <inkml:trace contextRef="#ctx0" brushRef="#br0" timeOffset="113108.4208">5572 9905 581,'0'0'113,"0"0"20,0 0 86,0 0-61,0 0-37,0 0-12,-35-70-51,35 76-42,-5 24-10,2 14 4,-2 14 45,0 7-37,-2 3-4,-4-6-10,-4-3-4,1-8 2,3-8-2,4-11 0,2-8-1,2-8 1,3-6 0,0-7 1,0 1 1,0-4 7,0 0 5,0 0 9,8 0 8,12 0-5,10 1-3,8 6-1,9 5 3,4 0-4,1 1-5,-1-2-6,7-3-6,-1-6-3,3-2-1,-8 0-57,-12-6-94,-16-12-230,-20-4-510</inkml:trace>
  <inkml:trace contextRef="#ctx0" brushRef="#br0" timeOffset="113506.1442">5973 10067 1216,'0'0'36,"0"0"3,0 0 116,0 0-97,0 0-49,0 0 2,-72 31-1,59 3-2,8 8-1,5 0-2,0 0 1,18-6-1,5-8 0,6-8 7,5-10-4,-1-9 7,1-1-8,-4-14 1,-3-14-4,-9-8 5,-6-3 2,-9-4 5,-3-1-4,0 2-2,-21 7-10,-2 8-2,-6 13-6,2 6-20,-3 8-6,2 0-22,4 3-32,5 11-95,13-1-88,6-2-201</inkml:trace>
  <inkml:trace contextRef="#ctx0" brushRef="#br0" timeOffset="113839.3561">6462 9914 1156,'0'0'82,"0"0"-79,0 0 111,0 0-55,0 0-58,0 0-1,0 0-6,-31 44-2,31-22 1,0-8 7,14-4 0,1-5 8,3-5 12,-3 0 9,3-10 9,-6-9-9,-2-1-8,-5-1 0,-5 4-5,0 2-16,-2 6-5,-12 4-19,-2 5-32,0 0-125,6 0-255</inkml:trace>
  <inkml:trace contextRef="#ctx0" brushRef="#br0" timeOffset="116293.516">876 10969 1279,'0'0'68,"0"0"-42,0 0 98,0 0-41,0 0-52,0 0 14,-6 95 18,6-44-15,9-3-20,9-2-10,-2-5-10,-5-4-7,1-9 1,-2-6-1,-3-9 0,-2-8 3,-4-4-4,4-1 1,1 0 7,12-17 0,4-14-4,8-8-1,1-8 4,2-3 2,-2 0 1,-2 4 0,-6 9-8,-9 13-1,-5 10-2,-7 14-10,-2 5-64,0 28-234,0 9-143</inkml:trace>
  <inkml:trace contextRef="#ctx0" brushRef="#br0" timeOffset="116706.3787">1034 11461 659,'0'0'920,"0"0"-919,0 0 3,0 0-4,0 0 1,24 92 1,-8-50-2,2-4 1,0-6-2,4-9-3,-2-10-9,1-12-2,-2-1 10,2-13 3,-3-16 2,-6-6 5,0-5-2,-5 2 7,-7 8 19,0 10-4,0 8 14,0 7-9,-3 5-12,-1 3-18,-6 21-3,2 12 3,-1 14 7,1 7 4,-3 3 2,0 1-5,-3-6 1,3-4-5,-3-9-4,4-8-2,5-11-16,4-10-62,1-12-138,1-1-193,19-14-360</inkml:trace>
  <inkml:trace contextRef="#ctx0" brushRef="#br0" timeOffset="117066.5719">1420 11618 1315,'0'0'182,"0"0"-178,0 0 57,0 0-10,0 0-28,18 83-10,-16-49-11,-2-8-2,0-2-5,0-8-7,0-7-46,1-7-19,1-2 9,1-5 66,3-17 2,4-9 4,2-4 5,7-2 5,2 2 23,0 9 5,-3 6 16,-6 11-14,3 9 7,-3 0-32,0 26-13,1 8 6,-5 10 5,-5-1-10,-3-5-2,0-4-5,0-12-4,0-5-19,0-7-126,6-10-177,5 0-385</inkml:trace>
  <inkml:trace contextRef="#ctx0" brushRef="#br0" timeOffset="117391.1027">2047 11500 1209,'0'0'237,"0"0"-235,0 0 60,94-20 36,-69 20-60,-2 0-35,-1 3-3,0 4-53,-6 0-196,-8-1-357</inkml:trace>
  <inkml:trace contextRef="#ctx0" brushRef="#br0" timeOffset="117538.485">2106 11601 1561,'0'0'27,"0"0"-26,0 0 11,108-22-12,-70 22-37,-2 0-209,0 0-433</inkml:trace>
  <inkml:trace contextRef="#ctx0" brushRef="#br0" timeOffset="117878.0761">2734 11296 1430,'0'0'53,"0"0"2,0 0 99,0 0-85,0 0-51,0 0-12,39 79 16,-25-29-7,-1-2-10,-4 2-5,0-1 1,0-6 0,-5-8-1,-1-9 0,0-13-1,0-6-1,6-7 0,9 0 2,10-20 0,8-10 0,6-12 0,-3-5 2,-5-4-2,-3 0-2,-7 3-5,-7 9-28,-6 12-21,-7 11-9,-4 16-73,0 3-118,0 24-269</inkml:trace>
  <inkml:trace contextRef="#ctx0" brushRef="#br0" timeOffset="118421.9567">3086 11676 1538,'0'0'54,"0"0"-45,0 0 39,0 0-2,0 0-39,0 82-5,-1-46 1,1-1-3,0-9-1,1-4-1,11-10-9,5-10-5,1-2 9,11-10 7,-2-13 7,4-9-7,-3 0 5,-5-2 0,-5 3 4,-6 3-5,-6 6-2,-2 3 7,-4 7 5,0 6-4,0 1 4,0 3-6,0 2 5,0 0-4,0 0 4,0 0-7,0 0-3,0 0-1,0 16 0,-2 12 4,-7 9 8,-3 8 7,-6 11 3,0 4 3,-3 6-4,0-1 4,0-5-15,3-8-4,2-9-2,4-12-5,2-7-1,2-12-1,7-5 0,-1-7 0,2 0-5,0-9-6,2-15-5,11-12-5,5-9 1,6-5-1,6-12-24,6-7-66,7-1-88,5 9-187,4 11-460</inkml:trace>
  <inkml:trace contextRef="#ctx0" brushRef="#br0" timeOffset="118821.3762">4026 11679 1052,'0'0'162,"0"0"-92,0 0 132,0 0-59,0 0-51,0 0-36,5-3-22,14-1-25,11 1-9,1 3-7,0 0-91,-8 0-241,-10 0-366</inkml:trace>
  <inkml:trace contextRef="#ctx0" brushRef="#br0" timeOffset="118980.5269">3965 11840 1387,'0'0'206,"0"0"-203,0 0 68,0 0-28,91-26-43,-45 26-102,5 0-195,7 0-426</inkml:trace>
  <inkml:trace contextRef="#ctx0" brushRef="#br0" timeOffset="119501.9464">4765 11526 1346,'0'0'175,"0"0"-165,0 0 121,0 0-24,0 0-66,0 0-30,4-39-11,-4 83 0,-6 15 1,6 5 4,0-3-2,0-8 0,12-11-1,-2-12-2,1-9 4,7-10-4,-2-8 1,5-3 1,7-9 3,1-17-1,-3-6-1,0-8 0,-4-5 1,1-7-1,-6-1 1,-3 3-3,-1 8 1,-7 9-2,-1 15-2,-2 8-11,0 10-43,0 6-117,2 24-200,-3 12-169</inkml:trace>
  <inkml:trace contextRef="#ctx0" brushRef="#br0" timeOffset="119922.1678">4999 11933 1494,'0'0'209,"0"0"-204,0 0 42,0 0 27,0 0-44,6 101-7,-6-53-10,0 0-11,0-3-2,0-6 0,0-6 0,0-7-6,0-10-14,0-8-3,0-8-3,0 0 2,0-17 13,0-16-2,10-10 7,3-11 5,1-3 2,-2-2-1,-6 1 0,-2 12 0,1 5 1,0 12-1,6 9 3,3 6 2,7 9 3,8 5 0,2 0-1,4 20-4,-9 11 6,-8 3-5,-18 3 0,0 1-4,-29-5-1,-14-6 1,-4-9-38,1-9-46,7-9-41,14 0-34,10-6-30,15-11-17,0-6-175</inkml:trace>
  <inkml:trace contextRef="#ctx0" brushRef="#br0" timeOffset="120259.8904">5576 11418 1453,'0'0'81,"0"0"-81,0 0 70,0 0 20,0 0-68,0 0-13,4 136 19,-10-57-9,3-2-16,3-2 0,0-9 6,0-4-2,0-11 0,0-5-1,11-11 14,13-5 1,9-7-8,8-1 3,4-7-4,3-3-11,6-4-1,-2-8-3,-2 0-60,-3-5-214,-9-15-620</inkml:trace>
  <inkml:trace contextRef="#ctx0" brushRef="#br0" timeOffset="120577.747">5923 11726 1172,'0'0'252,"0"0"-246,0 0 130,0 0 4,0 0-78,0 0-36,33-3-15,-6 3-9,9 0-2,7 0-34,5 0-159,-5 0-160,-10-7-484</inkml:trace>
  <inkml:trace contextRef="#ctx0" brushRef="#br0" timeOffset="120800.4657">6338 11523 1125,'0'0'569,"0"0"-560,0 0 27,0 0 24,0 0-27,12 103 1,-15-47-19,-7-3-13,2-3-2,4-7-6,2-2-58,2-9-175,0-10-247</inkml:trace>
  <inkml:trace contextRef="#ctx0" brushRef="#br0" timeOffset="121362.5838">6581 11648 947,'0'0'135,"0"0"-133,0 0 114,0 0 21,82-40-74,-64 40-32,-3 1 11,3 11-12,-6 2 1,-8 6-3,-4 4-8,0 2-15,-13 5-3,-8-4-1,1-2-1,9-3-1,5-6-1,6-2-18,6-1-34,22-5-13,17-5-62,4-3-23,0 0 39,-8-18 54,-4-3 17,-10-7 41,-8-1 1,-10 0 13,-6 0 26,-3 8 50,0 8-26,0 8-7,0 5-20,-3 0-26,0 15-7,-3 13 20,3 1-4,1 3-4,2-3-5,0-7-6,5-5-1,10-7 5,6-8 8,4-2 14,2-2 8,3-18 0,-6-3-7,-3-7 10,-8 1-1,-9-3 12,-4-1-13,-8 4-28,-16 4-11,4 5-3,3 9-28,6 8-47,6 3-33,4 0-91,1 14-99,0 0-461</inkml:trace>
  <inkml:trace contextRef="#ctx0" brushRef="#br0" timeOffset="121664.2143">7264 11413 1078,'0'0'125,"0"0"-116,0 0-9,0 0 41,0 0-41,0 0-6,-16 31-5,16-10 5,0-3 6,19-8 6,2-3 15,-1-7 15,0 0 3,-6-11 38,-1-11-29,-9-3-21,-4-3-15,0 7-7,0 6-4,-2 6-1,-6 9-4,-2 0-25,5 7-69,-1 14-65,0 4-151,-2 4-514</inkml:trace>
  <inkml:trace contextRef="#ctx0" brushRef="#br0" timeOffset="131875.6469">822 12574 644,'0'0'104,"0"0"-89,0 0 91,0 0 21,0 0-35,0 0-13,0 0-9,2-27-6,-2 27-7,0 0 5,0 0-15,0 0-29,0 0-9,4 1-4,2 21-1,5 13-1,2 14 8,2 2-7,1-1 3,1-6-6,-1-6-1,2-9-3,1-4 3,1-11 0,1-5-1,3-9-11,4 0-2,0-11 5,-4-11 4,-6 0 3,-5-3 2,-4-1 1,-4 2 1,1 2 1,-6 3-2,0 5 1,0 3 1,0 2-1,0 2-2,0-1 1,0-1-1,0 1 1,0-1 0,0 1-1,0-1 0,4-2-2,1 0 3,-1-1-1,2 0 2,0 0 1,1 6 5,-2 0-3,-5 5-1,0 1-2,0 0-2,0 0-21,0 16-167,0 9-139,0 5-347</inkml:trace>
  <inkml:trace contextRef="#ctx0" brushRef="#br0" timeOffset="132507.8008">1140 12997 971,'0'0'270,"0"0"-261,0 0-1,9 78 158,-3-38-94,-2 2-40,-1 2-18,-3-5-11,0-2-3,0-7-2,0-8-11,0-8-63,0-7-68,0-7 30,0-3 80,0-20 26,0-11-13,0-7 20,5-3 1,3-2 23,4-1 12,-4 5 10,4 8 5,0 7-5,-2 10 30,1 8-16,4 6-42,3 3-17,1 0-3,0 12-1,-5 10 0,-1 4 0,-13 4-4,0-1 1,-13-2-2,-9-3-11,-3-6-4,2-4-13,5-5 15,10-4 14,4-3 5,4-1 3,0-1 9,7 0 29,14 3 22,6 2-6,1 3 0,-5 3-10,-8 3-13,-6 3-20,-9 4-7,0 1 3,-11 2-7,-14-5-2,-8-4-19,2-4-51,1-10-39,6-1-79,7-10-106,13-14-346</inkml:trace>
  <inkml:trace contextRef="#ctx0" brushRef="#br0" timeOffset="132845.0689">1444 13159 753,'0'0'536,"0"0"-536,0 0 0,0 0 41,49 81 21,-49-58-39,0-1-21,-10-3 1,-2-7-3,3-3-50,3-9-10,5 0 35,1-14 25,0-14 2,16-4 4,6-2 27,5-2 21,-1 6 15,2 7-7,-4 7 16,-5 8-20,-2 8-28,-1 0-14,-4 17-11,3 12-3,-9 5-3,-6 4 1,0 0-4,-2-4-26,-5-7-115,7-12-120,0-13-287</inkml:trace>
  <inkml:trace contextRef="#ctx0" brushRef="#br0" timeOffset="133055.8137">2199 12986 1146,'0'0'367,"0"0"-360,0 0-6,100-33 41,-76 31-31,-11 2-11,-3 0-33,-10 10-167,-4 7-151,-29 5-390</inkml:trace>
  <inkml:trace contextRef="#ctx0" brushRef="#br0" timeOffset="133166.4988">2153 13126 1250,'0'0'142,"0"0"-141,101-13 53,-70 13-14,2 0-40,-1 0-107,9 2-337</inkml:trace>
  <inkml:trace contextRef="#ctx0" brushRef="#br0" timeOffset="133712.3823">2691 12959 1193,'0'0'124,"0"0"-9,0 0 43,0 0-89,0 0-52,0 0-2,46 100 30,-34-41-24,-6-1-15,-3-7 0,-3-4-2,2-10-4,2-14 0,-1-8-3,0-9 3,6-6 0,10-8 1,8-20 7,6-11-3,1-12-3,-2-6 4,-7 1 3,-1 1-4,-3 8-4,0 13-1,-6 10 0,-7 15-7,-3 9-57,-2 12-135,-3 22-169,0 12-162</inkml:trace>
  <inkml:trace contextRef="#ctx0" brushRef="#br0" timeOffset="134268.723">2961 13370 1347,'0'0'140,"0"0"-139,0 0 1,0 0 22,0 0 8,9 105-20,-10-58-10,-6-4-1,3-4-1,1-9-6,3-9-39,0-9-26,0-11-11,0-1 47,9-14 33,0-16 2,0-10-2,3-5 2,-4-4 5,6 1 5,-3 5 25,0-1 37,-3 10-21,3 6-17,-6 8 2,1 10-13,-1 7-3,-1 3-18,4 0-2,1 14-8,6 7 8,-6 6-5,-8 0-5,-1-1-10,-7-2-22,-14-5 15,1-4 10,-2-8 6,4 0-1,9-7 12,8 0 1,1 0 12,0 0 33,22 0-8,14 0-13,10 0 3,8 0 24,-5 9 3,-6 4-21,-11 2-12,-13 6-12,-13 5-4,-6 4-6,-27-4 2,-21-4-2,-13-5-4,-7-8-53,4-9-53,11 0 13,13-14-45,22-17-139,18-5-286</inkml:trace>
  <inkml:trace contextRef="#ctx0" brushRef="#br0" timeOffset="134689.2382">3677 13288 809,'0'0'211,"0"0"-151,0 0 103,0 0 9,0 0-89,0 0-31,0-10-17,4 10-9,4-1-11,6-1-12,6 2 0,6 0-3,5-1-2,3 1-8,-1 0-66,-6 0-142,-8 0-219</inkml:trace>
  <inkml:trace contextRef="#ctx0" brushRef="#br0" timeOffset="134853.9722">3661 13430 182,'0'0'1259,"0"0"-1238,0 0 8,0 0 90,0 0-83,0 0-36,103-8-25,-57 5-167,7-3-406</inkml:trace>
  <inkml:trace contextRef="#ctx0" brushRef="#br0" timeOffset="135571.8048">4421 13210 724,'0'0'186,"0"0"-14,0 0 51,0 0-18,0 0-83,0 0-51,0-12-37,11 26-22,4 15-7,4 10 12,-4 5 0,0-1-11,-6-4-4,-2 0-2,-1-9 2,-1-5-2,-1-7-1,2-7-1,-3-6 4,3-5-2,5 0 4,8-23 7,11-11-9,1-10-1,-1-5 1,-6-6 4,-6-3 1,-4-1-2,0 6-5,-2 7 0,-3 15 0,3 12-3,0 15-3,-3 4-66,-7 30-159,-2 13-145,-2 7-548</inkml:trace>
  <inkml:trace contextRef="#ctx0" brushRef="#br0" timeOffset="136008.0903">4688 13597 1299,'0'0'3,"0"0"1,0 0 44,0 0 24,0 99-7,0-45-35,0 1-3,0-1-16,0-8-4,0-8-7,0-11 0,0-10-2,-1-9 1,1-5-9,0-3-4,0-4-1,0-20-5,0-12-21,0-10 8,0-9 23,0-6 1,9-1 9,4 3 2,1 8 11,2 9 17,4 9 6,0 13-10,-3 9 0,4 10-15,-1 1-6,-3 10-5,-2 12 0,-6 7-2,-9-1-1,0-1-3,-14-1 1,-14-3-42,-8-6-45,-1-5-41,3-9-41,5-3-90,11-1-92</inkml:trace>
  <inkml:trace contextRef="#ctx0" brushRef="#br0" timeOffset="136376.14">5275 12961 1424,'0'0'58,"0"0"-56,0 0 1,0 0 45,11 112 41,-11-39-35,0 2-35,-8-1-11,-6-2-2,0-1 8,7-8-3,5-6-4,2-11 0,8-9 6,18-7 2,3-8-1,8-5 8,5-6 0,0-3-4,5-7-9,5-1-5,1 0-4,-1-1-11,-1-10-49,-9 0-148,-5-6-161,-10-1-524</inkml:trace>
  <inkml:trace contextRef="#ctx0" brushRef="#br0" timeOffset="136598.5389">5537 13364 542,'0'0'873,"0"0"-840,0 0-30,0 0 91,0 0-8,0 0-61,28-14-25,4 14 0,2 5-3,5-2 2,-3 1-60,-2-4-137,-3 0-160</inkml:trace>
  <inkml:trace contextRef="#ctx0" brushRef="#br0" timeOffset="137080.606">5943 13204 653,'0'0'828,"0"0"-805,0 0 11,0 0 100,0 0-50,0 0-64,10-16-10,-10 16-7,0 0-3,0 0 0,0 0-4,0 0 4,0 0-1,0 0 0,6 0 2,5 0 0,6 0 0,3-4 1,4 1-2,1 3 0,-4 0 0,-4 0-2,3 12 2,-5 3 0,-3 9-2,-9 2 1,-3 7-2,0 1-7,-20-1 7,-4 1 2,-2-3 1,2-4-1,8-8 1,8-5 0,6-6 0,2-3 1,0-4-1,0 0 3,14-1-1,4 0-2,4 0 0,1-7-5,2-5-30,2 0-6,3 1-13,1 0-16,4 2-18,-4 1-118,-4 2-77,-11 0-158</inkml:trace>
  <inkml:trace contextRef="#ctx0" brushRef="#br0" timeOffset="137462.0875">6344 13347 151,'0'0'1001,"0"0"-932,0 0 15,21-72 92,-21 63-91,0 3-32,0 3-18,0 3-10,0 0-12,3 11-13,3 16 0,1 11 9,-1 8-1,0-4-7,-4-4 0,2-4-2,1-10 1,3-9-5,0-10 0,13-5-3,0-3-5,9-23-16,1-7 1,-4-9 27,-2 3 1,-4 0 1,-6 6 3,-6 11 19,-8 9 4,-1 9 7,0 4-10,0 0-24,0 21-6,-5 9 6,-1 11 3,1 0 1,0 2-3,1-4-2,4-5-1,0-5-3,0-8-49,12-6-124,4-8-135,2-7-235</inkml:trace>
  <inkml:trace contextRef="#ctx0" brushRef="#br0" timeOffset="137732.4953">6790 13414 97,'0'0'945,"0"0"-878,43-78 64,-37 71 95,-6 7-141,0 0-78,0 24-7,0 9 0,0 4-1,0 2 3,0-7-2,12-6 0,4-9-1,6-6 1,3-10 4,3-1 0,-1-10-4,0-14 5,-11-5 4,-7-4-5,-9 1 26,0 0-2,-19 5-18,-11 3-10,-5 8-1,3 8-13,4 8-59,15 7-148,9 11-385</inkml:trace>
  <inkml:trace contextRef="#ctx0" brushRef="#br0" timeOffset="139098.8506">7961 9699 651,'0'0'67,"0"0"11,0 0 63,0 0-25,0 0-39,0 0-47,-12-31-20,12 31-2,0 17 10,2 9 63,9 12-3,3 9 9,2 8-28,-1 6-10,0 7-11,-3 3-8,0 8-9,-6 9 8,-2 8-8,-2 7 10,-2 5-15,0 4 1,0 0-13,0 4 11,6 1-2,4-3-5,7-4 2,-1 2 2,-1-2 1,-3 1 5,-8-3-2,-4-4 7,0-6-4,-13-5-10,0-4 9,4-8 3,6-6-5,3-5-10,0-5 10,4 4-6,6-2-2,-2-2-3,-5 2 1,0-3 7,-3-4-9,0-5 2,0-6-1,0-3-5,0 0 0,3 0 0,4 2 0,1 1 0,-2-1 0,3-1 0,-5-2 0,-1-1 0,-3-1 0,0-6 0,0-1 0,0-2 0,0-5 0,0 2 0,0-2 0,0 0 0,0-3 0,0-3 0,-4-1 0,2-5 0,-1-3 0,2 0 0,-1 0 0,2-1-56,0 1-47,6-5-106,18-9-478</inkml:trace>
  <inkml:trace contextRef="#ctx0" brushRef="#br0" timeOffset="145611.1005">8922 10863 1226,'0'0'62,"0"0"-61,0 0 94,0 0-66,0 0-8,0 0-21,0 0 0,0 0 2,3 89 4,7-62 15,2 0 10,1 2 3,1-3 6,-4-3-27,-1-3 29,-3-2-18,-3-3-11,0 1 3,-3-4-4,3 0 0,-1-4-7,1-3 2,-2-1 1,0-2 0,2-2-2,-1 0-1,-1 0 2,1 0-2,-2 0 4,0 0 0,0 0 2,1 0-4,-1 0-2,2 0-1,1 0 3,1 0-2,1 0 0,1 0-2,-2 0-3,-1 0 1,-3 0 2,3 0-6,-3 0 3,0 0-1,2 1 1,-2 0 0,0 1 1,3-2 0,-3 0 0,0 0 0,0 0-1,1 0 0,-1 0 1,2 1 0,1 0-1,1 3 0,1 0 0,2 0-1,-3-1 1,-1-1-1,-3 0 1,2-1 1,-2-1 0,0 0-1,0 0 2,0 0-2,0 0 0,0 0 0,0 0 0,0 0 0,0 0 0,0 0 0,0 0 0,0 0 0,1 0 7,-1 0-4,3 0 5,-1-10 6,6-4-9,0-2-3,3-3 3,2-4 3,4-5-7,0-4 0,-1-6 8,3-5 2,-1 1-3,1 4 2,-5 7 3,0 10-2,-6 7-3,-5 11-6,-3 3-2,0 0-1,0 0-4,0 0-3,0 0-19,0 8-9,0 3-16,0 5-77,0 2-124,0 1-211</inkml:trace>
  <inkml:trace contextRef="#ctx0" brushRef="#br0" timeOffset="146067.5759">9297 11263 1181,'0'0'30,"0"0"-16,0 0 150,0 0-70,0 0-65,0 0 10,0 55-3,-1-26-10,-2 2-6,-1-1-8,1-2-6,3-1-2,-2-7-4,2-3 2,0-7-1,0-6-1,0-1 2,0-3 3,0 0 8,0 0 8,0 0 9,0 0 6,0 0-6,0 0-10,0 0-7,0 0-5,12 0 1,4 0-9,4 2 0,2 2 2,-3-1-1,-1 4 0,-2-4-1,3 0-1,-4-3-1,4 0-17,5 0-119,4-9-188,2-11-326</inkml:trace>
  <inkml:trace contextRef="#ctx0" brushRef="#br0" timeOffset="146372.2378">9791 11174 526,'0'0'860,"0"0"-832,0 0 21,0 0 104,0 0-89,0 0-9,27-11-44,-3 8-9,-2 0 0,1 0-2,-4 0-3,-1 3-66,-3-4-115,1 1-219,-4 2-521</inkml:trace>
  <inkml:trace contextRef="#ctx0" brushRef="#br0" timeOffset="146540.8147">9779 11307 1403,'0'0'118,"0"0"-118,0 0 101,0 0-23,0 0-78,0 0 0,67 14-38,-15-14-221,4 0-432</inkml:trace>
  <inkml:trace contextRef="#ctx0" brushRef="#br0" timeOffset="147560.1072">10331 11174 771,'0'0'451,"0"0"-384,0 0 74,0 0-16,0 0-75,0 0 8,36 86-11,-17-49-17,-2 1-3,0-5-17,-6-4-9,2-7 3,-4-5-3,-3-6-1,-4-8 0,2-3 1,-1 0 1,6-11 4,-3-14-5,5-6-1,-4-8-3,-1-2 2,-3-7 1,-1 2-1,0-1-2,0 3 3,-1 7 0,3 3 2,0 8-2,-1 4 2,-3 4-1,3 2 3,-1 4-1,0-1 0,1 1 0,0 3-3,2 0 5,-1 1 4,1 0 0,1 3 5,2 1-2,2-1 0,2 2-2,8-3-6,3 2 3,0 0 0,2-3-1,1 4-1,0-1 0,0 1-5,3 3 0,-1 0-1,3 0-4,-1 0-47,-1 3-118,-10 11-214,-7 3-364</inkml:trace>
  <inkml:trace contextRef="#ctx0" brushRef="#br0" timeOffset="148062.2096">10807 11083 825,'0'0'337,"0"0"-301,0 0-20,0 0 87,0 0-65,0 0-17,0-19 27,0 19 6,4-3-11,10 1-5,6-3-11,4 2-4,-1 3-2,-2 0 3,-2 0-16,-4 5-7,-4 7-1,-6 7-3,-5 1-7,0 4-34,-22-2-39,-6 1 4,-2-5-45,5-2 30,6-7 18,8-5 35,8-1 41,3-3 2,0 0 75,12 0 30,12-7-20,7 3-5,3 1-20,3 3-3,-6 0-2,-6 7-18,-8 12-13,-6 6-12,-11 4-9,0 4-1,-15 1-4,-14-1-1,-6-7 0,-3-5-11,1-6-32,5-9-13,5-6-12,10-2 2,10-17-17,7-7-27,1-1-29,22-3-156,7 2-315</inkml:trace>
  <inkml:trace contextRef="#ctx0" brushRef="#br0" timeOffset="148476.6457">11277 10975 1127,'0'0'259,"0"0"-249,0 0 40,0 0 7,0 0 5,28 93 3,-6-39-37,-1 0-11,-4-4-13,-1-1-1,-4-9-2,0-8-1,1-8 0,-1-10 3,0-7-1,0-7-1,-1 0 5,5-9 3,-2-16 4,3-9-6,-4-8-2,4-5 2,-2-1 9,1 0-3,-2 9-1,-2 7-4,-6 13 0,-5 10-8,1 9-4,-2 0-33,0 11-112,0 14-145,0 6-239</inkml:trace>
  <inkml:trace contextRef="#ctx0" brushRef="#br0" timeOffset="148947.874">11636 11425 919,'0'0'349,"0"0"-347,0 0-2,15 85 164,-9-38-84,3 5-49,0 3-17,2-5 5,3-6-14,-3-5-5,0-6 1,-7-8-2,0-8 0,-4-8-5,0-7-3,0-2-22,0-6-3,0-16-9,0-8-7,0-10 35,0-5-5,0-6 11,0 1 9,0 0 1,0 4 0,0 6 1,0 8 4,3 8 21,8 4 20,2 6 6,2 4-11,3 7 0,-2 3-5,2 0-4,-3 8-14,-3 14-15,-6 3 0,-6 3-1,0 0-3,-15 1 0,-10-4 0,-5-1-32,-2-7-19,-1-5-21,1-4-23,2-6-76,6-2-109,6-2-178</inkml:trace>
  <inkml:trace contextRef="#ctx0" brushRef="#br0" timeOffset="149374.6065">12166 10872 1219,'0'0'212,"0"0"-212,0 0 0,0 0 41,0 0 15,14 117 0,-6-59-22,-2 2-4,-3 4-6,-2-3-5,-1 0-6,0-7 3,0-7-3,0-6-5,2-7 2,5-3 15,-1-8-6,3-3 5,0-6 1,3-3-7,0-6 1,6 0-3,6-5 1,8 0-3,10 0-5,12-2-6,4-2-3,6 3-4,2 1-35,-5 0-84,-7-3-279,-12-7-782</inkml:trace>
  <inkml:trace contextRef="#ctx0" brushRef="#br0" timeOffset="150083.162">12513 11032 450,'0'0'314,"0"0"-307,0 0 102,0 0 59,0 0-60,-41-77-24,41 69 29,3 1-28,14 3-33,9 4-6,2 0 1,5 7-18,-2 14-17,-6 7-8,-5 2-4,-7 2-1,-8 1-4,-5-2-9,-3-3-52,-17-6 14,-5-3-12,2-8-7,3-7 26,4-4 34,5 0 11,5 0 8,1-5 19,4-3 54,1 1-17,0 2-11,0 2-15,0 3-19,10 0-10,4 0-3,5 8-1,0 3 2,0 3-2,-3 0 2,-4 1-5,-7 2 1,-5-1-2,0 1 3,-2 0-3,-13-2-1,-6-6-1,-1-1-1,1-5-4,-2-3-8,3 0-12,-3 0-6,5 0-11,2-3-14,4-5-75,7-4-44,5 1-237</inkml:trace>
  <inkml:trace contextRef="#ctx0" brushRef="#br0" timeOffset="150449.1869">12988 11022 1187,'0'0'77,"0"0"-75,0 0 19,0 0 1,0 0 5,-26 105 6,25-60-20,1-3-1,0-6-4,0-6 0,13-9 3,4-7 4,8-8 1,2-6 5,1 0 4,-3-18-2,-4-8-6,-9-3-5,-4-7 0,-8 1 2,0-3-9,-5 2-5,-16 4-1,-1 8-19,-4 9-21,0 10-4,0 5-39,6 0-31,8 5-86,7 3-174</inkml:trace>
  <inkml:trace contextRef="#ctx0" brushRef="#br0" timeOffset="150786.0996">13347 10730 1030,'0'0'0,"0"0"-26,0 0 26,0 0 18,0 0-8,0 0-3,-12 75-1,29-61 4,2-6 3,-3-5 5,2-3 26,-3 0 1,-6-8 4,-3-7 11,-5-2-16,-1 0 0,0 1-14,-9 2-26,-2 6-1,-2 1-3,3 5-5,-2 2-39,2 0-41,1 0-116,-1 4-250</inkml:trace>
  <inkml:trace contextRef="#ctx0" brushRef="#br0" timeOffset="159444.6099">8701 12443 299,'0'0'0,"0"0"-52,0 0 52,0 0 14,0 0-14,0 0-4,0 0-14,0 0 5,52-32 10,-51 18-46,0 0-14,-1-1 13</inkml:trace>
  <inkml:trace contextRef="#ctx0" brushRef="#br0" timeOffset="159786.5099">8747 12315 11,'0'0'218,"0"0"-39,0 0-36,0 0 7,0 0 11,0 0 4,-32-27-16,32 27-28,0 0-38,0 0-36,0 1-25,6 23-12,7 11 19,3 10 1,-3 3 4,4 0-15,-4-2-6,2-5-6,-3-5-2,2-8-4,0-6 1,-3-11 0,1-8 3,1-3 4,8-10 14,6-17 11,1-11-11,0-6 8,-6 1-3,-6-3 4,-4 1-13,-5 2-8,-1 2-3,-1 10-7,-5 8-1,3 10 0,-3 10-5,0 3-12,0 4-63,0 23-76,0 10-68,0 6-193</inkml:trace>
  <inkml:trace contextRef="#ctx0" brushRef="#br0" timeOffset="160312.4921">9049 12726 1173,'0'0'164,"0"0"-162,0 0-2,0 0 75,2 85-36,-2-44-25,0-2-13,0-5-1,5-6 0,1-5-5,-2-7-5,-1-6-56,0-9-3,0-1 19,3-16 39,-1-15 10,5-8 1,-2-6 1,2-5 19,-4 3 19,0 1 23,0 5-1,1 10-14,2 8-12,-1 11-20,2 8-9,3 4-6,3 0-8,0 19 2,-6 6 1,-7 9-10,-3 2-18,-13 1-24,-17-6-23,0-4 15,3-10 25,8-9 22,13-3 18,3-5 5,3 0 38,0 2 31,9 3 15,6 5-23,1 0-34,4 3-16,-3 3-10,5-2-3,3 0-3,6-2-2,4-4-3,0-3-54,-6 0-95,-4-5-59,-3 0-188</inkml:trace>
  <inkml:trace contextRef="#ctx0" brushRef="#br0" timeOffset="160746.2269">9407 12704 1087,'0'0'66,"0"0"54,0 0 71,0 0-127,0 0-64,0 0-5,-2 28 3,2 6 1,7-1 1,0-7-3,3-4 2,0-7-5,2-6-10,1-8-3,5-1 5,-1-1 14,1-15 4,-5-4-1,-1-2 5,-3-1-1,-5 2 2,-2 1 4,-2 3 9,0 3-4,0 5 8,0 4 8,0 3 9,0 2-1,0 0-16,0 0-7,0 10-13,0 14 3,0 12 16,0 11 3,-2 6 2,-1 3-5,-3 0-8,0-1-9,0-10-8,-1-4 0,3-12-2,-1-11-13,4-8-51,1-10-91,0 0-72,3-18-126,13-13-465</inkml:trace>
  <inkml:trace contextRef="#ctx0" brushRef="#br0" timeOffset="161415.7895">9957 12455 1163,'0'0'94,"0"0"-34,0 0 108,0 0-84,0 0-38,0 0-13,22-16-4,-9 16-14,4 0-8,4 0-6,5 0-1,3-1-1,4 1-58,-1-2-86,-2 2-168,-10 0-306</inkml:trace>
  <inkml:trace contextRef="#ctx0" brushRef="#br0" timeOffset="161580.6954">9987 12554 1329,'0'0'157,"0"0"-154,0 0 56,0 0 38,0 0-66,0 0-31,95 0-8,-34 0-136,1 0-428</inkml:trace>
  <inkml:trace contextRef="#ctx0" brushRef="#br0" timeOffset="162613.6955">8745 13785 796,'0'0'435,"0"0"-346,0 0 52,0 0-15,0 0-28,0 0-53,30-45-33,-13 79-3,2 12 10,-2 6-8,-3 2-5,-1-8-4,1-6-2,1-10 2,0-8 0,-3-10-2,2-5 0,-1-7 2,2 0 5,1-10-3,3-13 5,-2-9 0,4-8-3,-5-7 1,2-4 3,-3-4 1,1 1-8,-2 9 0,-1 10 3,-5 12-6,-2 10 0,-5 11-3,-1 2-1,0 2-58,-4 23-138,-10 8-142,-2 8-293</inkml:trace>
  <inkml:trace contextRef="#ctx0" brushRef="#br0" timeOffset="163446.2749">9056 14294 636,'0'0'75,"0"0"-6,0 0 121,0 0-34,0 0-42,0 0-20,0-25-18,0 25-48,3 15-18,6 9 11,4 1 10,0 1-10,5-6-13,0-3-2,2-8-5,-1-3 0,-4-6 1,1 0-2,-4-8 5,0-16 1,-3-3-3,-6-4 3,-3 0 3,0 3 14,0 5 12,-10 9 8,5 5-11,0 8 1,3 1-2,-1 9-27,0 22 0,0 16 0,3 12 7,0 0-3,0 1-3,-2-1-2,-3-7 0,-3-9-2,0-7-1,1-11 0,2-9-7,4-10-64,1-6-70,6-9-63,22-23-133</inkml:trace>
  <inkml:trace contextRef="#ctx0" brushRef="#br0" timeOffset="163994.5906">9427 14308 1117,'0'0'242,"0"0"-228,0 0 25,0 0 12,0 0-1,0 85-26,0-53-22,0-3-1,0-5-1,0-7-2,0-3-2,0-7-13,0-6-36,0-1-18,0-5 49,0-15 0,3-9-1,10-7 18,-1-3 5,2-2 2,1 7 6,-3 1 26,-2 8 24,2 8-15,-1 8-12,3 4-20,5 5-9,0 0-2,0 17-5,-4 5 1,-7 4 1,-8 1-1,0 2 1,-12 0-14,-8-7-13,4-7-11,3-6 10,6-4 25,6-5 6,1 0 12,0 0 52,0 0 1,6 0-31,7-3 4,4 1-6,1 2-3,1 0-3,-1 0-18,-2 10 0,-5 6-8,-5 4 0,-6 4 0,0 2-2,-12 1 1,-16 0-8,-4-5-52,-4-5-43,-5-8-70,2-9-53,3 0-189</inkml:trace>
  <inkml:trace contextRef="#ctx0" brushRef="#br0" timeOffset="164326.1197">9984 13909 294,'0'0'857,"0"0"-834,0 0 2,83-37 123,-60 37-50,-3 0-80,-2 0-18,0 11-3,-6 6-37,-1 0-149,-4 2-146</inkml:trace>
  <inkml:trace contextRef="#ctx0" brushRef="#br0" timeOffset="164466.434">10013 14137 634,'0'0'831,"0"0"-822,85-37 17,-53 26 77,2 6-73,-1 5-30,0 0-107,-6 6-277</inkml:trace>
  <inkml:trace contextRef="#ctx0" brushRef="#br0" timeOffset="165193.4157">8801 15375 980,'0'0'162,"0"0"-66,0 0 113,0 0-69,0 0-70,0 0-47,-9 8-16,18 28 16,5 8 12,2 0-12,-2-3-15,-2-3-4,2-6-2,-4-8-2,-1-8 1,3-6-1,0-10 2,7 0 1,8-12 3,6-18 2,0-9-7,-3-5 4,-11-2-1,-3-3 9,-8 1-4,-3 5-3,-2 8-4,-1 11-2,1 11-4,0 10-26,5 3-62,8 12-136,-1 10-132,1 7-408</inkml:trace>
  <inkml:trace contextRef="#ctx0" brushRef="#br0" timeOffset="165883.7418">9145 15665 489,'0'0'713,"0"0"-711,0 0-2,0 0 66,0 0 25,0 0-52,-21 93-24,27-64-4,12-3 0,0-6-4,2-3-2,2-9-2,-4-5-2,6-3 3,-1-3 3,4-17 2,0-7 0,-4-2 2,-1-2 0,-9 2 0,-5 7 0,-8 2 13,0 6-4,0 4 15,0 3-17,0 4 1,0 3-7,0 0 2,0 0-12,0 0-2,0 0-3,-2 0-2,-2 13 4,-3-1 1,-1 4 6,0-2 6,1-3 9,4-2 6,1-3-11,0-4-9,0 3 0,0-3-4,2 7 1,0 4-3,0 4 1,0 8 5,0 3 2,0 2 2,0-1-3,0 0-3,0-3 1,0-6-2,0-4-2,0-5-1,0-8 1,0 0-1,0-3-1,0 0 1,0 0 4,0 0 0,0 0 5,0 0 1,0 0-5,0 0-6,0 0 1,0 0-2,0 0 0,0 0 0,0 0-2,0 0 2,0 0-1,0 0-4,0 0-11,0 0-14,0-9-61,8-8-71,2-3-168,-1-2-313</inkml:trace>
  <inkml:trace contextRef="#ctx0" brushRef="#br0" timeOffset="166616.7804">9184 15780 485,'0'0'0,"0"0"0,0 0 112,0 0 47,0 0-7,0 0-1,-51-5 1,51 17-44,0 14-1,0 8-24,2 5-12,3 0-36,-3 2-18,-2-2-10,0-6-5,0-5-2,0-7 0,0-7-1,0-9 0,0-5-4,0 0-2,0-8-11,0-15-20,-7-8 5,1-4 12,3-5-1,3-9-7,0-1 17,9 1 4,12 3 8,-1 9 3,0 8 8,0 10 26,-3 7 6,-5 4-5,-1 4-7,-1 4-15,0 0-7,3 0-3,1 5-3,-1 8-2,3 3 4,-6 3-3,-4 6-1,-6 0 0,0 3-1,-6-2-2,-12-2 0,-4-5-7,1-5-15,4-3 0,4-5 14,6-3 9,4-2 1,1-1 0,2 0 4,0 0 4,0 0 14,2 0 16,17 0-19,7 0-6,9 10 10,1 2 1,-6 3-8,-2 5 0,-6 0-6,-5 4-7,-10-1 5,-5 0-8,-2-1 6,-8 0-4,-18-2 1,-10-4-1,-5-4-2,-5-7 0,4-2-5,2-3-10,6-3-22,10-11-27,11-10-39,13-5-99,0-4-120,26-2-279</inkml:trace>
  <inkml:trace contextRef="#ctx0" brushRef="#br0" timeOffset="167210.8235">9512 15852 1282,'0'0'171,"0"0"-158,0 0 83,0 0-28,0 0-23,36 78-22,-30-42-12,-3 0-6,2-1-3,-3-7-2,0-6-3,-1-7-26,0-10-50,3-5 9,0-3 29,1-22 6,-2-10-48,-3-6 55,0-3 28,0-1 1,0-2 2,0 4 10,0 3 22,0 10 10,0 5-5,6 11-18,12 3-8,5 8-10,3 3 0,2 6-1,-1 16 2,-1 3-4,0 3 0,-7 0-1,-6-1-3,-11-2 1,-2-4-3,-4-3 1,-18-3-10,-8-6-8,0-4 10,3-2 5,3-3 7,9 0 6,7 0 7,6 0 27,2 0 28,0 0-8,0 0-14,0 0-22,9 0-18,6 0-4,3 9 4,1 4 1,0 1-2,-1 5-3,2 0-2,-2 5 0,-1-1-1,6-2-5,-4-1-45,4-6-78,-1-5-100,-4-9-189</inkml:trace>
  <inkml:trace contextRef="#ctx0" brushRef="#br0" timeOffset="167812.2172">9979 15419 1150,'0'0'253,"0"0"-220,0 0 62,0 0 29,0 0-62,101-25-44,-71 25-11,-1 0-7,3 1-3,-5 6-35,-5 0-103,-7-1-148,-9-2-221</inkml:trace>
  <inkml:trace contextRef="#ctx0" brushRef="#br0" timeOffset="167967.8006">10039 15576 1057,'0'0'249,"0"0"-193,0 0 117,0 0-17,0 0-97,0 0-51,68-5-8,-28-1-42,-1-9-249,0-9-613</inkml:trace>
  <inkml:trace contextRef="#ctx0" brushRef="#br0" timeOffset="174208.1636">10510 12579 449,'0'0'141,"0"0"-23,0 0 58,0 0-26,0 0-35,0 0-34,0 0-16,-2-13-8,2 13-8,0 0-25,0 0-14,0 0-10,0 4-3,0 12 3,2 5 0,5-1 6,2 2-3,2-3 8,-2 1 1,1-1-2,0-4-9,-1-1 4,-2-2-3,0-2 0,0-5-1,-2 0 2,-1-4 1,-1-1-4,-1 0 3,0 0-2,5 0 0,-1 0 2,6-9 1,-3-3-2,0-7 2,-2-1 1,-1-9 0,-2-5 0,-4-3 1,0-1-2,0 0 2,0 5-6,-1 1 12,-2 5 7,3 3 11,0 4-7,0 3-3,0 5-5,0 2 2,0 2-3,0-3 6,12 4-1,9-3-8,6 0-6,4 1-2,5 2 4,1 4-6,0 1 2,-8 2-3,1 0 0,-8 0-3,-6 5-15,-7 9-99,-4 5-114,-5 2-135,0 4-323</inkml:trace>
  <inkml:trace contextRef="#ctx0" brushRef="#br0" timeOffset="174687.5847">10947 12574 964,'0'0'10,"0"0"0,0 0 100,0 0-26,0 0-34,0 0-1,21-68 4,-2 60-7,7 4-3,1 2-3,1 2-4,0 0-17,-4 5-13,-6 9-1,-5 1-5,-8 6-1,-5 0-8,-6 4 6,-20-3-15,-4 0-12,1-5-4,2-7 4,10-3 21,6-4 7,9-1 4,2-1 2,0-1 12,0 5 15,16-2-3,3 6 9,7 2-7,-1 2-9,-5 2-11,-2 1 0,-6 1-6,-5-1-2,-7 1-4,0 0 1,-11-3 0,-12 0 1,-7-3 0,-1-2-6,-1-6-7,2 2-11,5-5-11,3 0-7,5 0-31,6 0-49,9-6-58,2-5-151,13 0-247</inkml:trace>
  <inkml:trace contextRef="#ctx0" brushRef="#br0" timeOffset="175076.9586">11329 12500 926,'0'0'213,"0"0"-179,0 0 156,0 0-51,0 0-114,0 0-22,19 30 7,2 8 26,1 4-26,-5-1-4,-1 1-4,-2-6-1,-1-6-2,-2-9 1,-2-9 0,1-3 0,-1-9 0,0 0 6,6-2-2,0-18 4,4-7 2,-2-9 6,2-4 0,-1-2 4,-3-1-1,-2 3-5,-2 7-6,-4 9-8,-2 8 2,-3 10-2,-2 6-23,0 3-91,0 26-136,0 5-35,0 9-404</inkml:trace>
  <inkml:trace contextRef="#ctx0" brushRef="#br0" timeOffset="175483.9941">11693 12896 1209,'0'0'82,"0"0"-34,0 0 91,0 0-65,12 91-9,-12-52-51,0 3-13,0 2 0,0-5-2,0-3 0,0-10 0,0-7-2,0-8-1,0-5-12,3-6-12,0 0-3,0-5 13,2-18-8,-2-10-3,-1-8-6,-2-7 2,0-3 2,0 3 21,0 4 10,0 6 4,6 8 16,9 6 27,6 5 0,9 9-10,0 9-5,-1 1-5,-3 4-7,-11 16-10,-5 3-7,-9 4-2,-1-1-1,-11-2-1,-13-2-3,-6-5-30,-2-5-13,0-7-48,0-5-92,7 0-100,3-5-198</inkml:trace>
  <inkml:trace contextRef="#ctx0" brushRef="#br0" timeOffset="175933.4678">12166 12448 757,'0'0'419,"0"0"-364,0 0 88,0 0 18,0 0-86,0 0-55,4-18-18,8 58 4,-3 13 11,-4 10 1,-5 5-7,0 0 4,0-1-8,0-9-5,-2-11 0,2-7-1,3-10 4,16-8 0,7-5 20,3-6 5,3-3-7,4-4-4,-1 3-8,4-3-7,4 0-4,2-2 0,6 1-7,2 2-67,-1-2-134,-9-3-156,-13 0-471</inkml:trace>
  <inkml:trace contextRef="#ctx0" brushRef="#br0" timeOffset="176423.0069">12522 12508 974,'0'0'175,"0"0"-170,0 0 61,0 0 50,0 0-54,0 0-46,91-50 7,-77 50-5,-1 9-14,-10 6-4,-3 7-4,0 0 3,-11 2 1,-9 2 0,-3-4-9,4 0-28,1-8-22,10-3 27,4-7 24,4-4 8,0 0 6,18 0 66,7 0-1,2 0-13,0 5 4,-4 3-19,-6 4-16,-6 2-7,-6 7-11,-5 1-4,0 0-4,-19 0-2,-11-5 1,-6-4-25,-2-4-51,1-5-15,3-4-56,14-2-2,9-18-63,11-11-209</inkml:trace>
  <inkml:trace contextRef="#ctx0" brushRef="#br0" timeOffset="176735.3211">12830 12504 936,'0'0'365,"0"0"-365,0 0 0,0 0 4,0 0 20,2 113-17,0-73-4,11-4 7,4-8 3,3-10 21,7-9 24,5-9-12,4 0-11,-1-22-11,-2-7-2,-9-8-3,-12-1 8,-9 2 3,-3 0-6,-17 4-13,-11 6-6,-2 6-5,-1 9-8,0 8-32,1 3-32,3 0-14,3 10-69,11 0-48,7-3-182</inkml:trace>
  <inkml:trace contextRef="#ctx0" brushRef="#br0" timeOffset="177046.2715">13110 12211 1139,'0'0'68,"0"0"-66,0 0 69,0 0-55,0 0-16,0 0-2,-23 35 0,22-26-4,1-4 3,0-5 3,10 0 6,5 0 1,0-13 0,-1 1 5,-6-2 11,-6 0 16,-2 4-4,0 2-7,-6 4-23,-9 1-5,-3 3-19,5 0-27,2 2-52,7 8-72,4 0-156</inkml:trace>
  <inkml:trace contextRef="#ctx0" brushRef="#br0" timeOffset="181556.8">10514 14014 1105,'0'0'62,"0"0"-61,0 0 13,0 0 23,0 0 39,21 79-10,-10-40-31,-1-1-14,0-6-1,-1-3-4,1-7-2,-1-5-7,1-5-1,-2-5 2,4-4 3,-1-1 2,0-2-4,-2 0-3,1-10-3,-4-6-1,-1-6 2,-4-6 2,1-5 0,-2-2-4,0 0 17,1-4 0,-1 0 7,0 0-13,0-1-3,0-1 1,5 4 0,0 6 7,3 2 4,1 7-1,3 0 7,1 5-6,1 1-7,4 2-7,-1 1 2,0 6-6,1 2-1,0 5-3,4 0-2,0 0 0,-4 14-27,-3 12-126,-10 6-184,-5 0-263</inkml:trace>
  <inkml:trace contextRef="#ctx0" brushRef="#br0" timeOffset="182075.2162">10919 14011 987,'0'0'30,"0"0"-26,0 0 86,0 0 3,0 0-55,0 0-20,50-53 32,-30 46 24,-2 3-4,-2 4-16,1 0-15,-3 0-18,-2 4-12,-1 12-5,-8 1-4,-3 7-1,0 0-4,-15 0-23,-7-1 1,-2-6-8,4-1-5,1-5 14,8-2 21,5-4 1,5-5 4,1 0 4,0 0 17,0 0 30,10 0-12,7 0-18,4 0 13,-4 0 6,-1 0-20,-2 0 1,-3 12-12,-1 2 0,-4 5-6,-6 0-1,0 4 0,-15-2-2,-8-1 1,-4-3-2,-1-7 1,-1-3-4,0-6-19,1-1-24,1 0-27,5 0-40,5-4-79,6-2-35,11-1-246</inkml:trace>
  <inkml:trace contextRef="#ctx0" brushRef="#br0" timeOffset="183296.3895">11248 13984 851,'0'0'467,"0"0"-412,0 0-50,0 0 102,0 0-28,0 0-56,11-23-22,1 63-1,0 12 4,2 2 5,1-5-2,-2-4 4,1-5-3,-2-9-4,-2-9-1,1-6-3,-3-10 4,0-4 0,4-2 3,6-8 15,3-19-2,3-10-10,-5-7 9,-4-4 6,-3-3-2,-3-1-13,0 5-2,-3 5-2,1 10-4,-4 13-2,-1 8 0,-1 8-5,1 3-27,1 20-93,1 16-82,1 9-121,0 4-464</inkml:trace>
  <inkml:trace contextRef="#ctx0" brushRef="#br0" timeOffset="183725.4995">11557 14388 1417,'0'0'67,"0"0"-64,0 0-3,0 0 16,0 0 19,5 99-17,-5-52-11,0 0-5,0-3-2,1-7 0,1-6-1,-2-7 0,0-12 0,4-7-4,-3-5 2,2 0-5,2-14-4,1-15-1,0-8 4,-3-5 5,-1-7 3,-2 2 2,0 0-3,0 3 4,0 3-2,-2 4 2,2 4 0,0 5 2,19 5 4,5 9-2,4 6 9,-2 8 3,-4 0-8,-4 14 0,-9 8-7,-6 6 1,-3 4-4,-7-2-1,-20 1-1,-11-2-19,-2-6-47,-5-5-81,5-10-49,9-8-185</inkml:trace>
  <inkml:trace contextRef="#ctx0" brushRef="#br0" timeOffset="184272.7349">12047 13802 703,'0'0'511,"0"0"-480,0 0 2,0 0 86,0 0-63,0 0-52,4 102 30,-4-36-5,-2 0-7,-7 3-13,2-3-2,2-5 2,4-6-4,1-9-2,0-8 0,0-9 6,9-7 0,1-3 4,4-3 10,-2-4 6,-2-1-8,3-2 5,-1-1-7,3-3-5,2-1 0,7-1 7,7-3 2,12 0-8,18 0 1,14-2-1,17-12-13,6-1 2,-3 0 0,-10 3-4,-18 8-21,-21 4-126,-25 0-231,-21 11-687</inkml:trace>
  <inkml:trace contextRef="#ctx0" brushRef="#br0" timeOffset="186919.275">12276 14537 427,'0'0'100,"0"0"-71,0 0 71,0 0 19,0 0 13,0 0-35,0 0-35,27-11-21,-6 4-10,3 0 4,6 1 13,8 0 6,8-1-6,11 1 8,9-1-2,2 2-10,4-1-9,-8 3 6,-7-2-7,-12 1-10,-7-2-4,-6 3-7,-8-1 0,-8 1-9,-3 1 0,-7 0-3,0 2-1,-3 0 0,-3 0 1,2 0-1,-2 0 3,0 0-2,0 0-1,0 0 0,0 0 2,0 0-1,0 0-1,0 0 0,0 0-4,0 0 0,0 0-14,0 0-10,0 0-2,0 0 2,0 0 3,0 0 6,0 0-2,0 0-37,0 0-53,-6 0-33,-5 0-83,4 0-223</inkml:trace>
  <inkml:trace contextRef="#ctx0" brushRef="#br0" timeOffset="191703.7801">12336 13791 339,'0'0'384,"0"0"-360,0 0-14,0 0 98,0 0 2,0 0-52,87-58-33,-79 58-5,-2 0-7,2 0-3,0 0-6,0 0 2,3 7-1,0 3-4,-2 4 2,0-2 0,-4 3 0,-5-1-2,0 1 0,0-2 0,-12-2 1,-3-4-2,-3-2-1,2 2 1,5-4 0,5-1 0,5-1 0,1-1 3,0 0 3,0 0 11,0 0 7,0 2-4,2 1 0,8 1 0,6 3 5,-2 2 4,3 1-7,-4 5 9,1 4-12,-5 3-10,-4 2 5,-5 0-3,0 0-5,-2-2-1,-13-2-1,-3-3 0,-5-4 0,3-5-1,-4-3 0,-3-4-3,0-1 0,1 0-18,2-11-21,6-3-11,5-3-15,8-2-40,5-2-43,13 0-140,18 1-335</inkml:trace>
  <inkml:trace contextRef="#ctx0" brushRef="#br0" timeOffset="192034.703">12700 13856 961,'0'0'95,"0"0"-73,0 0 33,0 0-15,0 0-2,0 0-6,-21 104-3,21-77-8,0-3-10,1-5-2,12-6 0,3-3 8,0-6 3,-3-4 5,4 0 7,-4-6-7,-1-12-17,-2-4-5,-6-7 1,-4 0-1,0-2-2,-11 1 0,-8 6-1,-1 6-5,5 7-22,5 5-43,4 5-6,5 1-42,1 0-134,0 0-181</inkml:trace>
  <inkml:trace contextRef="#ctx0" brushRef="#br0" timeOffset="192358.8229">12923 13587 881,'0'0'85,"0"0"-77,0 0 50,0 0-24,0 0-33,0 0-1,-23 42-8,23-25 6,0-4 2,7-4 3,5-6 2,-1-3 5,3 0 37,-2-1 2,-2-14 9,-5 0-14,-1-4-20,-4 1-10,0 0-4,0 6-5,-1 4-3,-8 4-4,-3 4-9,-1 0-31,-4 10-42,1 6-55,3-2-167</inkml:trace>
  <inkml:trace contextRef="#ctx0" brushRef="#br0" timeOffset="196121.8438">13035 14011 31,'0'0'8,"0"0"17,0 0 37,0 0 6,0 0-26,0 0-9,0 0 5,0 0-12,0 0 1,0 0-16,0 0-10,0 0-1,0 0 0,0 0 0,0 0 4,0 0 16,0 0 25,0 0 2,0 0-3,0 0-14,0 0-7,0 0-9,0 0-11,0 0 1,0 0-1,0 0-2,0 0-1,0 0 1,0 0 4,0 0 6,0 0 11,0 0 10,0 0-14,0 0-7,0 0-4,0 0 1,0 0-4,0 0-1,0 0-1,0 0 1,0 0 4,0 0 4,0 0 18,0 0 9,0 0 0,0 0 5,0 0-8,0 0-10,3 0-4,0 0-2,2 0-1,0 0-5,3 0-3,1 0-3,3 0 1,3 0-7,0 0 0,0 0-1,-5 0 1,-1 0-1,-2 0-2,-2 0 1,-2 0-2,-3 0-20,0 0-82,0 0-104,-5 1-128</inkml:trace>
  <inkml:trace contextRef="#ctx0" brushRef="#br0" timeOffset="196640.3049">13001 14043 542,'0'0'80,"0"0"-44,0 0 62,0 0 5,0 0-46,0 0-15,86-18 7,-63 14 9,2-1 2,2 1-10,-2-2-6,0 1-12,-3 2-5,-6 0-10,-5 3-8,-4-1-6,-6 1-3,-1 0-2,0 0-5,0 0-47,0 0-17,0 0-7,-8 1-46,-2 2-66,0-1-32,-3-1-117</inkml:trace>
  <inkml:trace contextRef="#ctx0" brushRef="#br0" timeOffset="196976.5638">13038 14030 493,'0'0'110,"0"0"-96,0 0 63,0 0 42,0 0-32,0 0-42,75-5 7,-50 1 18,2 1-12,-2-1-12,-4 1-20,-4 0-7,-4 1-8,-7 2-8,-3 0-2,-2 0-1,-1 0-4,0 0-12,0 0-32,0 0-21,0 0-11,0 0-14,0 0-24,0 0-21,-1 0-222</inkml:trace>
  <inkml:trace contextRef="#ctx0" brushRef="#br0" timeOffset="197398.026">13550 13832 714,'0'0'258,"0"0"-216,0 0 11,0 0 54,0 0-43,0 0-51,1 42 20,-1 1 61,0 2-33,0 1-35,-1-4-17,-2-5-9,-2-4 0,-2-6-5,1-4-9,0-9-54,3-3-44,3-9-23,0-2-69,1-2-20,16-16-288</inkml:trace>
  <inkml:trace contextRef="#ctx0" brushRef="#br0" timeOffset="198057.5894">13648 13962 204,'0'0'512,"0"0"-476,0 0 55,0 0 106,0 0-88,39-82-62,-18 74-4,1 2-1,2 6-5,-4 0 4,3 5-19,-3 12-3,-7 6-11,-4 2-4,-7 3-2,-2 2-2,0-3 0,-17 2-4,-5-3 3,-3 1 0,2-7-5,2 0-19,7-6 11,7-6 6,6-5 3,1-3-1,6 0 2,21 0 2,9-6 2,10-9-9,3 0 0,-1-4-8,-2-1-19,-10 1 3,-4-4 6,-9 2 13,-10 3 11,-4 3 3,-6 5 1,-3 4 8,0 6 21,0 0-22,0 0-8,-4 6 0,-2 13-5,-2 3 4,4 0 1,2-1 2,2-3 2,0-4 6,4-5 5,13-4 13,6-5 2,5 0-9,2 0-5,-5-13 0,-3-4 3,-6-3-3,-6-2 2,-3-4 1,-7 1-16,0-1-1,0 2-2,-8 7 1,-6 4-2,-2 5-4,2 4-21,-4 2-44,3 2-18,-1 0-38,5 0-153,4 0-135</inkml:trace>
  <inkml:trace contextRef="#ctx0" brushRef="#br0" timeOffset="198342.3025">14301 13680 913,'0'0'69,"0"0"-69,0 0 0,0 0 8,0 0-4,0 0-3,-7 21 0,7-12 6,12-5 8,2-2 24,-1-2 18,-4 0-24,-5 0-7,-2 0 16,-2-6 0,0-3-16,-9-3-23,-4 2-3,0 2-7,4 2-25,8 4-68,1 2-115,0 0-271</inkml:trace>
  <inkml:trace contextRef="#ctx0" brushRef="#br0" timeOffset="202038.9755">14827 14105 499,'0'0'469,"0"0"-423,0 0 37,0 0 74,0 0-15,0 0-79,0 0-37,10 2-10,0-2-7,4 0-7,2 0 0,-1 0-1,0 0-1,-3 0 0,-3 0 0,1-2-3,-1 1-25,-1 1-42,1 0-47,1 0 0,-5 0-48,1 1-98,-6 7-117</inkml:trace>
  <inkml:trace contextRef="#ctx0" brushRef="#br0" timeOffset="202390.5821">14782 14236 827,'0'0'61,"0"0"-46,0 0 128,0 0 6,0 0-66,0 0-31,0 7-12,6-7-1,1 2-9,4-1-13,3-1-2,0 0-5,4 2-7,-2-2 0,4 0 0,-4 0 0,2 0-3,-3 0 0,-3 0 0,-2 0-2,-2 0 0,-6 0-2,0 1-22,-2 1-25,0-2-20,0 1-10,0-1-2,0 1-40,0 1-58,0-2-86</inkml:trace>
  <inkml:trace contextRef="#ctx0" brushRef="#br0" timeOffset="205055.4394">9015 12677 801,'0'0'97,"0"0"-95,0 0 13,0 0 85,0 0-39,0 0-39,-4-35-17,3 35 3,1-2-5,0 2 5,0 0 5,0-1 1,0-1 9,0-1 17,0-2-4,0 1-19,0 0-5,0 0-4,0 0-1,0 1-3,0 2-1,0 0-3,0 1 0,0 0 1,0 0-1,0 0-2,0 0 0,0 13-2,0 3 4,1 4 5,-1 5 2,2-2 3,-2 1 6,1-2-12,-1-4-1,0-1 0,0-4-3,0-4 0,0-3 0,0-2 0,0-4 0,0 0 0,0 0 6,0 0 4,1 0-2,2 0-3,0 0-1,0-10-4,2-1-2,-2-3-4,-2-4 4,2-1-4,2-6 5,-2 0 0,4 2-1,2 1 2,-1 8-1,-1-1 0,0 5-2,-3 2 3,-2 4 0,0 0-1,-2 4 1,0 0 0,0 0 0,0 0 0,0 0 1,0 0-1,0 0 0,0 0 0,0 0 0,0 0-2,0 0 0,0 2 2,0 5 2,0-2-2,0-2 1,0 1-2,0-4 1,0 0 0,0 0 0,0 0-9,0 0-43,0 0-25,0 1 5,3 2-55,3-1-10,6 1-13,3-2-119</inkml:trace>
  <inkml:trace contextRef="#ctx0" brushRef="#br0" timeOffset="205617.6508">9039 14369 653,'0'0'72,"0"0"-72,0 0-6,0 0 6,0 0 0,0 0-91,0-11-163</inkml:trace>
  <inkml:trace contextRef="#ctx0" brushRef="#br0" timeOffset="213736.6556">9060 13172 643,'0'0'246,"0"0"-217,0 0-4,0 0 89,0 0-11,0 0-59,96 7-15,-44-7 20,1 0 7,-3 0-18,-4 0-18,-7 0-17,-11 0-3,-11 0-3,-10 0-17,-7 0-68,-5 0-11,-22 0 27,-11 0 28,-7 2 14,-4 1 15,1 0 1,2-1 9,4 2 5,3-1 3,8 0-1,7-1 15,11-1 37,10-1-2,3 0-11,0 0 2,7 2-12,16-1-2,8-1-3,6 0-5,2 0-10,-8 0-11,-11 0 0,-7 0 0,-11 0-11,-2 0-30,-7 0-39,-15 3 33,-6 4-1,-5 0-17,-2-2 27,3 2 18,2-4 16,6 0 4,7-3 1,9 0 20,8 0 50,0 0 22,0 0-26,13 0-33,2 0-24,3 0-5,2 0-4,-5 0-1,0 0 0,-2 0 0,-4 0-13,0 0-9,-2 0-9,-4 0 2,0 0 17,-3 0 4,3 0 5,-3 0 3,0 0 0,0 0 0,0 0 0,0 0 0,0 0 0,0 0-2,0 0-5,0 0 0,0 0 6,0 0-1,0 0 0,0 0 1,0 0-4,0 0 2,0 0 1,0 0 2,0 0 0,0 0-1,0 0 2,0 0 1,0 0-2,0 0 3,0 0-3,0 0 0,0 0-15,0 0-46,0 0 7,0 0-8,0 0-23,0 0-10,2 0 36,-1 0 31,1 0-31,1 0-42,1 0-125</inkml:trace>
  <inkml:trace contextRef="#ctx0" brushRef="#br0" timeOffset="215244.3243">9075 13280 443,'0'0'282,"0"0"-257,0 0 8,0 0 117,0 0-46,0 0-48,11-12-12,18 12-3,10 0 17,10 0 23,9 0 3,5 0-35,0 0-20,-7 0-19,-12 0-1,-16 0-6,-14 0-1,-13 0-2,-1 0-2,-10 0-12,-23 3-22,-9 0-5,-13 3-10,-3-3 12,1 1-10,2-3 18,4-1 21,5 0 4,5 0 6,10 0 3,15 0 2,10 0 5,6 0 30,1 0 33,25 0-37,9-3-34,10 1-2,5 2 0,-3 0-1,-10 0 1,-8 0-3,-12 0 0,-6 0-4,-6 0-24,-5 0-37,0 0-4,0 0-16,-14 0-46,-2-3-35,-5 3 74,4 0 30,-1 0-31,5 0 76,3 0 15,5 0 5,3 0 18,2 0 74,0 0-6,0 0-5,0 0-28,0-2-27,0 1-26,0-1 0,2 1-24,1-2-89,-1 0-95</inkml:trace>
  <inkml:trace contextRef="#ctx0" brushRef="#br0" timeOffset="215853.1647">9045 12662 1122,'0'0'64,"0"0"-61,0 0 32,0 0 24,0 0-59,0 0-33,11 9-115,7 3-199</inkml:trace>
  <inkml:trace contextRef="#ctx0" brushRef="#br0" timeOffset="216200.2687">9478 12927 298,'0'0'1043,"0"0"-1016,0 0-26,0 0 56,0 0 13,0 0-2,3 0-58,-3 0-6,0 0-1,0 0-2,0 0 0,0 0-1,0 0-4,0 0 0,0 0-4,0 0-13,0 0-13,0 0-2,0 1-16,0-1-33,0 2-16,0-1-37,0 2-49,3-1-67,7-2-226</inkml:trace>
  <inkml:trace contextRef="#ctx0" brushRef="#br0" timeOffset="217667.6389">9048 14277 224,'0'0'58,"0"0"-53,0 0 3,0 0 22,0 0 11,0 0-12,-43-22 12,38 19 10,1 0-2,2 0 11,1 0 10,1 1-2,0 0 33,0 2-11,0 0-19,0 0-7,0 0-30,0 0-28,7 9-1,7 6 15,2 2-1,-2 0-7,-2 2 0,1-2-2,-1 2-2,-3-2 3,-3-2-5,2-2 1,-5-2-1,1-5-3,-3-2 0,1-2 0,-1-2 2,-1 0-1,0 0 0,0 0 2,0 0 4,0 0-1,0 0-7,0 0 2,0 0-4,1 0-2,4 0-43,4 0-130,3-12-300</inkml:trace>
  <inkml:trace contextRef="#ctx0" brushRef="#br0" timeOffset="219362.2338">8207 8935 1181,'0'0'24,"0"0"-24,0 0-47,0 0 47,0 0 0,0 0-128,0 0-201</inkml:trace>
  <inkml:trace contextRef="#ctx0" brushRef="#br0" timeOffset="219619.367">8292 6107 953,'0'0'0,"0"0"-384,-87 42 65</inkml:trace>
  <inkml:trace contextRef="#ctx0" brushRef="#br0" timeOffset="220886.4037">9409 7841 563,'0'0'593,"0"0"-522,0 0-17,0 0 89,0 0-77,21 104-54,-5-10 77,1 20-44,-2 3-16,-3-4-10,-11-6-8,-1-7 4,0-7-10,-13-11-3,-2-19 0,3-16-2,6-16-5,0-17-3,6-6-25,0-8 3,0-8 23,0-18-2,-2-11-21,-5-11 22,-6-1 4,-4-1-10,-5 1-15,1 11 22,3 9 3,3 10 4,5 11 3,5 3-2,5 5-1,0 2-1,0 19 1,0 9 9,9 7 5,0 4 5,0-2-10,-1-1 7,2-6-5,-1-3-2,1-5 6,2-7-2,0-6 0,0-4 11,0-4-1,3-3 0,1 0 0,5-7-6,3-12-7,2-8-4,-3-6-5,-1-9-1,1-8-17,3-9-42,2-5-60,-3 0-114,-7 6-48,-12 7-126</inkml:trace>
  <inkml:trace contextRef="#ctx0" brushRef="#br0" timeOffset="221261.3361">9226 7768 1162,'0'0'89,"0"0"-78,0 0 89,0 0-37,0 0-53,0 0 21,-20 110 1,10-51-23,-1-2-7,2-8-1,3-5-1,1-11 0,5-14-2,0-14 0,7-5-13,16-30 11,8-20 2,7-14 2,-2-8 0,-3-3 17,-9 5 19,-8 11 6,-2 18 11,-7 19 13,-2 15-31,1 7-35,8 25-5,6 20-11,5 17 16,-2 9-7,-6 0-77,-6 1-60,-2-4-153,3-7-202</inkml:trace>
  <inkml:trace contextRef="#ctx0" brushRef="#br0" timeOffset="221580.9968">9752 8218 1260,'0'0'32,"0"0"-12,0 0 153,31-75-90,-31 75-57,3 1-26,2 23-10,2 7 8,4 10 2,1-1 1,1-3 0,7-5 1,-1-9-2,1-7 2,-4-9 0,0-7 3,2 0 1,3-26 6,-1-10 9,-1-11-7,-6-4-2,-1-2-12,-6 9-2,-1 13-40,-5 17-49,0 14-93,0 11-63,-2 20-143,-13 10-227</inkml:trace>
  <inkml:trace contextRef="#ctx0" brushRef="#br0" timeOffset="222161.0816">10076 8406 1064,'0'0'75,"0"0"-48,0 0 171,0 0-84,0 0-89,0 0-18,21 1-7,-24 12-2,-2 6 1,2 4 1,3 4 0,0 0 0,0-3 0,0-4 0,8-4 0,-1-6 0,2-3 0,-3-4 1,-3-3 1,2 0 1,-2-7-3,0-8-8,-3-2 3,0 3 0,0 2-2,0 4 5,0 3 0,0 3 2,0 2 1,0 0-1,0 0-3,0 0 0,0 0-1,3 0 0,-3 0 3,3 0 0,0 0 1,7 0 0,0 0 0,5 0 1,-1 0-1,-2 0-1,1-2 1,-6-5 2,3-1 1,-2-4 3,-2 2-1,0-3 2,-4 5 2,1 1 0,-3 5 1,0 0 5,0 2-12,0 0-3,-5 11-2,-7 11 2,-2 7 13,2 2 5,-2-1 2,5-4-6,3 0-7,5-6-6,1 0-1,0-4-5,12 1-69,6-3-120,0-8-128,-1-6-298</inkml:trace>
  <inkml:trace contextRef="#ctx0" brushRef="#br0" timeOffset="222660.378">10343 8568 703,'0'0'434,"0"0"-425,0 0 21,0 0 25,0 0-44,10 72 7,-10-33 1,0 0-13,-3-7-6,1-7 0,0-6-2,2-8 2,0-7-10,0-4-36,0-5 19,0-19-13,4-8-30,4-6 48,-5-4 22,3-2-1,-2-1 1,2 6 3,3 5 16,2 10 17,-1 9 19,3 6-20,1 7-4,-2 2-16,-3 0-7,-3 8-8,-6 10-1,0 3-1,0 2-1,-15-1 1,-5 0-5,1-4-17,9-5-22,3-7 25,7-1 16,0-5 5,16 0 14,7 0 45,6 0 23,-4 1 47,-8 1-68,-7 1-32,-8 2-11,-2 4-8,-2 5-8,-22 3 2,-9 2-4,-4-2 0,-3-4-21,5-6-45,9-7-97,12 0-84,14-7-372</inkml:trace>
  <inkml:trace contextRef="#ctx0" brushRef="#br0" timeOffset="223159.7158">10164 8622 502,'0'0'482,"0"0"-409,0 0 110,0 0 32,0 0-108,0 0-13,-5 93-39,5-64-35,-7 4-11,-11-1-9,0 2 0,-6 1-29,-1 0-136,6-11-176,5-9-660</inkml:trace>
  <inkml:trace contextRef="#ctx0" brushRef="#br0" timeOffset="227191.859">8710 12279 502,'0'0'59,"0"0"-37,0 0 81,0 0 29,0 0 10,0 0-38,0 0-2,0 0-2,-18-21-29,18 21-21,0 0-30,9 21-16,10 10 12,2 9 22,2 3-29,-2-3-4,-4-5 1,-2-3-4,-4-11 1,-1-2 0,-3-3 0,2-6 1,-3-3 1,-2-1 3,-4-4 0,0 0 1,0-2 0,0 0 2,0 0-1,0 0 1,0 0 0,0 0-4,0 0-1,0 0 4,0 0 0,0 0-2,5 0-3,-3 0 1,1 0 2,0 0-3,4-3-3,1-3 0,0 0-1,1 2-1,-3-3 0,-1 1 2,0 2 0,-5 2 0,0 0 3,0 2-1,0 0-3,0 0-1,0 0-2,0 0-3,0 0 0,0 0-3,0 0 0,0 0-9,0 0-37,-2 0-51,-6-7-102,4-3-205</inkml:trace>
  <inkml:trace contextRef="#ctx0" brushRef="#br0" timeOffset="228790.2498">8511 3414 1064,'0'0'0,"0"0"-308,0 0 121,0 0-6</inkml:trace>
  <inkml:trace contextRef="#ctx0" brushRef="#br0" timeOffset="237817.4317">19878 3924 882,'0'0'144,"0"0"-130,0 0 10,0 0 126,0 0 9,93-18-92,20 14-28,47-6 5,43 0-17,28-3 0,9-1 12,11 0 14,-1 1-16,-2 1-20,-9-2-17,-17 3 0,-28 0 0,-39 2 2,-39 4 1,-44 2 1,-33 2-2,-24 1-1,-15 0-1,0 0-5,0 0-7,0 0-1,0 0-2,0 0 0,0 0 6,0 0 8,0 0 1,0 0 2,0 0 0,0 0 1,0 0-2,0 0-1,0 0-3,0 0 0,0 0-8,0 0 1,0 0-11,0-2 0,0 1 11,0-3 6,0-6 4,0-5-3,0-2-2,0-8 2,-8 0-5,-2-3-7,-5 5 4,-8 3 5,-2 3 1,-3 5 0,1 4 1,7 3 4,9 5 0,11 0 0,0 0 11,1 0 18,28 10 1,17 14-12,15 10 8,7 0 5,-11-4-13,-18-8-13,-22-9 5,-13-8-3,-4 0 0,-9 5-2,-30 3 8,-18 11 12,-19 2 1,-6 6-12,11-1-14,12-2-1,22-5-6,21-2-102,16-7-260,38-12-562</inkml:trace>
  <inkml:trace contextRef="#ctx0" brushRef="#br0" timeOffset="238202.0793">22953 3696 1358,'0'0'125,"0"0"-49,0 0 12,0 0-29,0 0-30,34 75-6,-19-26 1,-2-6-17,-5-4-5,-1-2-2,1-3 0,-1-6 0,1-6 0,-1-10-7,1-5 1,2-7-4,5 0 10,7-19 9,8-13-3,4-11 2,1-8 9,-4-4-8,-2-2 3,-6 10-10,-4 9 0,-5 14-2,-8 12-3,-3 8-29,-3 4-114,0 20-254,0 10-393</inkml:trace>
  <inkml:trace contextRef="#ctx0" brushRef="#br0" timeOffset="239064.0076">23230 4132 144,'0'0'1093,"0"0"-1053,0 0-38,0 0 39,0 0 61,0 0-52,0 0-8,-16 50-6,11-23-14,1 6-12,2 2-2,2 4-5,0-2-1,0-2-2,0-6 0,0-9-2,2-6 1,-1-9-4,-1-5-21,0 0-7,0-22 22,0-7-23,0-13 9,3-3 21,5 1 4,2 0 2,4 6 5,8 6 22,6 9 6,5 4-15,0 11 9,-5 8-2,-6 0-11,-11 2-5,-7 13-9,-4 8-2,0 4-2,-23 1 2,-8 1 0,-6 3 0,5 1 0,7-2-2,11-2-3,14-4-2,0-2 4,9-6-4,15-4 3,3-4 4,-1-6 2,2-3-2,-2 0-1,0-8-13,2-9-17,-1-7-8,-3 1 7,-1-2 24,-5 3 8,-3 1 1,-6 8 2,-4 3 15,-5 8 12,0 2-3,0 0-23,0 0-4,0 17-9,-3 5 9,1 5 6,2-2-3,0-2-2,0-4 0,15-4-1,8-6 1,2-7-1,8-2 2,-6 0-2,1-15 3,-6-5 3,-7-2 4,-2-4 10,-5 5 12,-4 5 1,-2 9 1,-2 4 28,0 3-20,0 0-17,0 20-11,0 26-13,-4 24 20,-11 15 12,-3 8-21,-8 1 10,-3-5-15,2-4-7,1-11-6,3-15-73,3-19-214,-1-16-762</inkml:trace>
  <inkml:trace contextRef="#ctx0" brushRef="#br0" timeOffset="242804.9928">19843 3950 819,'0'0'200,"0"0"-200,0 0 3,0 0 79,0 0 7,0 0-47,13-16-18,-13 16 6,0-1-7,0-1 1,0 1 26,0 1-5,0-2-12,0 2-9,0 0-5,0 0-6,0 0-5,-6 11-6,-9 21-1,-12 20 22,-11 17 15,-11 14-14,-11 9 0,-10 9-2,-8 4 7,-1 1-3,3-2-6,9-7-6,9-6 0,10-11-1,8-11-6,4-11-3,2-7-1,4-6-1,0-6 1,2-5-1,1-5-2,5-6 0,5-5-1,4-4 0,4-6 1,3 2 0,1-3 0,0 3 0,-2-1 0,0 5 1,-1 1-1,1 1-1,-3-2 1,3-4 0,1-4 0,5-1 0,-1-4 0,1 1 0,1-2 0,0 0 0,0 0 0,0 0 0,0 0 0,0 0 0,0 0 1,0 0-2,0 0 1,0 0 0,0 0 1,0 0-1,0 0-2,0 0-1,0 3-2,-3 0-3,0 3 3,-1 2 5,-2 0-1,1 5 0,-2 5 1,-4 7 0,-3 11 1,-7 6-1,1 1 0,-5-2-1,-1-9 1,6-6 0,6-9 0,6-8 0,4-5 0,3-2 0,1-2 2,0 0-1,-2 0 6,2 0-3,0 0 1,0 0-2,0-2-2,0-1 0,0-1-1,0 1-1,0 0 1,0-4 0,0 1-2,0-5-3,-3-3-2,2-6-3,-5-5 1,4-5-7,-4-7-1,-1 1 4,1 5 2,1 3 5,1 8 4,-1 4 1,0 2 0,3 9 1,-2 1 1,4 4 1,0 0 7,0 0 3,0 0-2,0 21-5,4 11 3,5 11 5,0 7 8,-5 0-12,-1-4-2,-3-3-4,0-7 1,0-2-1,0-5 0,0-10 0,0-6 1,0-10 4,0-3 0,0 0 2,0 0 11,15-8 8,17-19-8,16-7-21,8-9-6,2-3-21,-4-5-27,-11 0-128,-4 3-249</inkml:trace>
  <inkml:trace contextRef="#ctx0" brushRef="#br0" timeOffset="243288.0179">18927 6045 792,'0'0'78,"0"0"56,0 0 95,0 0-22,0 0-101,0 0-36,0-6-47,9 37-19,0 6 20,-2 5 9,-4 0-23,-1-6-9,-2-2 2,0-4 1,3-10-4,1-5 0,4-8 6,2-6-5,1-1 9,5-3 1,2-19 9,6-9 2,3-12-10,0-4-6,2 2-3,-5 1 3,-7 12 4,-1 8-2,-7 10-2,-5 7-6,-1 5-10,-3 2-56,2 0-174,1 11-289</inkml:trace>
  <inkml:trace contextRef="#ctx0" brushRef="#br0" timeOffset="243734.4161">19212 6304 1726,'0'0'0,"0"0"-12,0 0 12,0 0 8,9 78-2,-9-40-1,0 1-4,0-6 0,0-5 0,5-11-2,9-7 2,9-8-1,8-2 1,3-7 5,2-15-6,-6-2 3,-6-2 0,-10 1 4,-8 3 1,-6 2 10,0 4 15,0 6-12,-1 0-8,-5 6-5,0 1 2,2 3-1,-2 1-2,-5 24-5,-5 17 1,-6 19 11,-3 13 9,-3 4-7,0 2-6,4-11-3,5-10-6,7-16-1,8-13-4,4-10-28,2-9-23,19-8-36,5-3-87,9-14-55,-1-11-68,-4-7-65,-4-4-129</inkml:trace>
  <inkml:trace contextRef="#ctx0" brushRef="#br0" timeOffset="244193.6307">19470 6668 580,'0'0'535,"0"0"-436,0 0 23,0 0 21,0 0-91,0 0-26,6 31 11,-6-1-4,0 0-15,0-3-15,0-6 0,-5-6-3,1-3-2,2-10-10,1-2-41,1 0 15,0-14 30,0-14-10,3-7 6,10-4 8,4-2 3,4 7 1,1 3 20,3 5 22,1 8-15,-3 4-8,-1 7 4,-2 7-10,-3 0-12,-3 9-1,-4 8-5,-3 10 3,-7 2 2,-3 2-4,-19-2-28,-8-2 0,1-3 19,9-7 5,9-5 7,11 0 1,0-4 4,14 4 45,13-2 39,2-1 2,-1 1-29,-7-6-23,-8 1-18,-9 0-12,-4 4-8,0 1-1,-12 0-6,-15 3-32,-7-9-71,-2-4-149,6 0-377</inkml:trace>
  <inkml:trace contextRef="#ctx0" brushRef="#br0" timeOffset="247199.5619">19888 3933 489,'0'0'45,"0"0"-41,0 0 47,0 0 38,0 0-51,0 0 4,0 0 36,0 2-2,0-2-5,0 0-3,0 0-3,0 0-26,0 0-2,0 0 8,0 0 13,0-2 19,-5-11 1,-7-7-52,-3-7-11,-4-7 5,-2-9-1,-4-12-4,-4-10-7,-3-7-5,-3-9 4,-1-3 4,0-3 12,0 1 2,1-1 6,-1 1-9,2-3-9,-2 2-9,3 0 1,-4 3 2,4 1-4,-1 1 0,-2-1 3,2 8-5,-1 3 1,4 2 1,1 2 0,2 4 9,1 2-8,0 6-3,5 6-1,1 5 3,2 4-2,4 3 0,0 2-1,1 4-3,1 1 3,-1 2-1,4 0 1,0 2-1,2 1 1,1 6 2,2 3-2,0 5 0,1 3 1,1 4-1,1 0 0,1 3-2,1 1 1,0 1 0,0 0-1,0 0-2,0 0 2,0 0 1,0 0 1,0 0-1,0 0 1,0 0-2,0 0 2,0 0 0,0 0 1,0 0 0,0 0-2,0 0 1,0 0-1,0 0 0,0 0 1,0 0 0,0 0 0,0 0 0,0 0 0,0 0-1,0 0-3,0 0-1,0 8-1,0 2 5,0 2-1,0-5 2,1 3-1,-1-3 1,0 1-1,0 3 1,0 6 1,0 7-1,0 5 0,0 5 0,0-1-1,0-1 1,0-10 0,0-2 0,0-5 0,0-6 0,0-1 0,0-2 0,0 1 0,0 2 1,0 4-1,-1-1 0,0-1 0,-2-5-1,0 1 1,0-6-1,1-1 1,1 0 1,-1 0 1,2 0 0,0 0 4,0 0 2,0-14-1,0-6-4,0-9-3,0-5-4,0 2-3,0 0 6,0 4 0,0 2 1,0 1 0,2 3 0,4 5 0,1 1 2,1 6 1,-1 3 1,-2 4-2,-2 1 0,-2 2-2,1 0 0,-1 0-1,7 0-5,6 13-1,16 12 7,9 7 1,10 2 5,8-2-3,7-4-3,17-4-2,8-15-169,1-9-550</inkml:trace>
  <inkml:trace contextRef="#ctx0" brushRef="#br0" timeOffset="247828.5611">18787 938 1333,'0'0'176,"0"0"-174,0 0 4,0 0 40,0 0-8,0 0-38,12 15-2,-5 21 2,-2 9 2,-1-1 3,-2-5-4,-1-5 2,2-8-1,0-7-2,3-7 4,-2-9-3,1-1 2,6-2 6,8-7 29,8-17-1,8-10-24,4-11 11,3-4-3,-5-2-11,-7 4-3,-9 12-4,-11 8-6,-5 13 2,-5 11-71,0 3-90,0 12-73,-6 15-125,-6 7-242</inkml:trace>
  <inkml:trace contextRef="#ctx0" brushRef="#br0" timeOffset="248813.9699">19081 1187 1243,'0'0'249,"0"0"-249,0 0-1,0 0 1,0 0 9,0 0-7,1 72 1,-1-38-3,0 0 0,0-5 0,0-2 0,0-8-5,0-7-36,0-7-41,0-5 47,0-8 33,9-18-6,9-10-6,3-3 14,-2 0 0,4 3 9,-1 3 30,-1 6 13,-1 7 4,-2 6-20,-6 7-16,-4 7-8,-6 0-12,-2 1-2,0 19-12,-5 5 13,-20 4 2,-2 0-2,-10-1 1,7-5-7,9-2 5,11-9-1,10-4-3,0 1 6,22-2 3,9 2 18,7-1 18,1-2 11,-7 1-4,-11-2-19,-8-1-17,-10 5-10,-3 3-3,-7 6-5,-19 6 5,-10-2-14,-5-5-47,2-10-38,11-7-72,19-10-6,9-18-161,31-6-72,24-1 240,15 1 173,4 6 74,-3 5 79,-11 5-60,-15 6 24,-17 7-15,-13 1 46,-11 4-47,-4 0-1,0 4-69,-4 14 21,-11 7 71,3 4-28,-3 2-29,4-1-32,1-5-6,7-2-12,2-6-10,1-5-2,0-4-3,0-6-1,0-2-3,0 0 1,0-7-13,0-18-19,0-13-10,1-8 31,19 2 1,5 2 12,5 7 1,-2 6 12,-1 10 9,-8 8 6,-5 7-1,-6 4-14,0 4-13,1 18 2,-3 9-7,-6 5 5,0 0 0,-16-2-1,-11-3 0,-1-6 0,3-9-2,8-7-3,12-6 6,5-3 3,0 0 19,0 0 51,0-6 3,0 2-35,3 2-12,-1 2-24,5 0-5,22 19-11,24 17 0,35 15-7,21 5-181,19 1-263</inkml:trace>
  <inkml:trace contextRef="#ctx0" brushRef="#br0" timeOffset="259888.2065">21458 3071 331,'0'0'851,"0"0"-826,0 0-20,0 0 5,0 0 49,0 0-12,0 0-4,-4 100-4,4-61-20,0-3 0,3-5-3,11-2-5,5-8-6,0-7 1,2-5-1,-7-7-4,0-2 1,-5-2-2,-3-21-7,-3-10-15,-3-7 2,2-9 17,-2-1 3,1 1 7,1 0 0,2 9 7,2 3 12,0 5-1,0 1 5,3 5 10,1 1-5,2 1 0,4 4-16,1 1-10,4 2-6,3 5 0,2 1-3,4 3-4,3 3-18,1 2-63,2 3-48,-6 0-146,-9 16-153,-11 3-177</inkml:trace>
  <inkml:trace contextRef="#ctx0" brushRef="#br0" timeOffset="260260.529">21794 3006 72,'0'0'1324,"0"0"-1324,0 0 14,0 0 21,0 0 21,91-75-37,-63 73-11,2 2-5,1 0-3,-7 16-3,-8 2 0,-10 2-5,-6 0-2,0 0-9,-7-4-12,-12 0 4,-4-4 4,5 0-7,4-4 10,6-5 10,8 1 5,0 2 5,11 4 10,11 4 34,3-1 13,-4-2-13,-6 0-10,-7-1-17,-8 0-12,0 4-5,-7 0-2,-18 1 2,-11-3 0,-7-2-24,-3-8-50,6-2-76,13 0-48,16-16-221</inkml:trace>
  <inkml:trace contextRef="#ctx0" brushRef="#br0" timeOffset="260638.4503">22295 2880 1254,'0'0'52,"0"0"-46,0 0-3,0 0 28,0 0 22,2 101 13,4-59-36,-2-3-16,3-5-11,-1-6 0,3-6 0,-1-8-1,3-6 1,6-8 3,8-3 8,8-23-9,2-9-3,1-9 3,-7-2 4,-4-5-3,-4 2-6,-5 10-3,-6 11-2,-7 14-43,-3 13-86,-3 1-78,-18 20-187,-6 11-43</inkml:trace>
  <inkml:trace contextRef="#ctx0" brushRef="#br0" timeOffset="261036.5449">22543 3205 1046,'0'0'198,"0"0"-198,0 0 0,0 0 25,19 89 37,-22-58-41,-10 4-16,0-1-4,0-5-1,4-3-1,2-8-5,2-7-15,5-5-51,0-6 11,0 0 61,14-21-5,8-11-9,5-5 8,-2-7 6,-5-2 8,-6 0 9,-4 4 13,-7 5-16,-3 9 13,1 7-4,-1 9 0,0 7-8,3 5 19,-1 0-8,-1 0-26,2 10-3,1 8-1,-4 6-3,0-1-4,-10-2-1,-9-3 3,-4-4 5,1-4-49,1-5-38,9-3-34,4-2-66,4-3-46,4-15-137</inkml:trace>
  <inkml:trace contextRef="#ctx0" brushRef="#br0" timeOffset="261324.8627">22908 2809 1007,'0'0'241,"0"0"-241,0 0-2,0 0 2,0 0 5,2 117 46,-2-55-9,0-2-22,0-4-8,0-5 1,3-6-4,7-6 0,0-9-1,4-7-4,4-8 6,1-6 8,5-6 3,4-3-15,4-2-6,-1-19-35,-1-6-167,-5-4-213</inkml:trace>
  <inkml:trace contextRef="#ctx0" brushRef="#br0" timeOffset="261662.4672">23151 2926 480,'0'0'513,"0"0"-508,0 0 11,0 0 109,60-77-53,-47 70-57,-2 7-9,-5 0 1,1 0-7,0 4-7,-5 12-1,-2 5 5,0 1-8,-7 2 10,-5-2-1,3-1 2,4-6 0,5-4 0,0-3 4,0 0 4,0-4 45,0 1 17,0-5-16,0 2-32,0-1-17,0 1-5,-4 3-11,-11-3-15,-6-2-85,3 0-83,8 0-156</inkml:trace>
  <inkml:trace contextRef="#ctx0" brushRef="#br0" timeOffset="261936.8466">23465 2898 419,'0'0'594,"0"0"-578,0 0 8,0 0 118,0 0-103,0 0-31,7 39 6,-22-14 2,7-4-8,8-3 7,0-2 8,14-7 7,15-1 8,7-7-8,-1-1 0,-1 0 0,-9-12-17,-8-2 5,-7-3 6,-10 0-1,0-7-23,-9 4-11,-9 1-23,-2 5-21,3 4-68,7 6-31,5-2-126,5 1-138</inkml:trace>
  <inkml:trace contextRef="#ctx0" brushRef="#br0" timeOffset="262193.7516">23776 2763 161,'0'0'880,"0"0"-853,0 0-22,0 0 75,0 0-59,0 0-21,12 4-4,-12 23 4,9-1 1,6-4 0,0-5 0,1-6 2,-2-7 5,-1-4 2,-2 0 6,-2-17 43,-5-2-10,-4-4-11,0 2-38,-20 4-5,-5 7-55,-6 9-64,-2 1-141,-4 8-294</inkml:trace>
  <inkml:trace contextRef="#ctx0" brushRef="#br0" timeOffset="263058.4239">19382 5225 727,'0'0'192,"0"0"-46,0 0 44,0 0-20,0 0-80,0 0-30,0 0-23,0 0-6,0 0-13,0 0-12,0 0-4,0 0-2,0 0-1,0 0-6,0 0-10,0 0-74,1 0-185,10 0-412</inkml:trace>
  <inkml:trace contextRef="#ctx0" brushRef="#br0" timeOffset="264502.4097">19412 5000 1161,'0'0'52,"0"0"-38,0 0-14,0 0 38,0 0-30,0 0-7,16 58 2,-16-28 4,0 3-4,0-4 1,0-2 3,0-5-5,0-3 3,0-7 1,0-2 9,0-7-6,0-1-4,0-1 7,0 0 11,0-1 2,0 0-12,0 2-7,0 1-6,0 2-1,0 2 1,0 3 1,3-5 4,-3 0-4,1-3 1,-1 0 0,0-2 0,0 0-1,0 0-1,0 0 2,0 3-1,0-3-1,0 0 1,0 0 3,0 0-3,0 0 2,0 0-1,0 0 0,2 0 1,-2 0 2,0 0-3,1 0 5,4 0 1,1 0 3,3 0-5,3-10 2,0 0-2,3 0 2,-5-1 0,-1-2-8,1-4 8,-2-7 0,-2-9-6,2-5 2,-1-2-3,0 3 0,5 1 7,2 8 4,-2 3 2,4 6 7,-2 2-8,-2 3-1,1 4 4,-1 2-7,6-1 1,0 5 0,6-3-5,4 3 1,3 1-1,2 3-4,0 0-1,-2 0-4,-1 0-17,-5 0-119,-5 3-161,-14 5-577</inkml:trace>
  <inkml:trace contextRef="#ctx0" brushRef="#br0" timeOffset="264892.5406">19787 5073 836,'0'0'318,"0"0"-318,0 0 0,0 0 42,0 0 9,81-20-40,-69 20-8,1 6 1,-3 6-3,-5 4-1,-3 1-2,-2 0-4,-2 3-2,-18-1 8,-3-4-9,-1-2-13,8-5 2,6-1 12,10-2 3,0 3 5,2 1 24,15 1 37,-2 1 57,0-3-33,-8-2-42,-4 1-32,-3 0-11,0 3 0,-16 2-8,-16-1-1,-8-2-58,1-7-102,6-2-52,16-1-218</inkml:trace>
  <inkml:trace contextRef="#ctx0" brushRef="#br0" timeOffset="265198.7982">20089 5092 1130,'0'0'103,"0"0"-103,0 0 0,0 0 37,0 0 35,-28 107-38,20-68-9,7-3-3,1-6 0,0-5-10,1-5-6,8-6-3,4-5 0,1-6 5,5-3 3,5-2-2,0-15-3,2-8 2,-4-6 2,-2-5-8,-1-3-2,-3 2-6,-6 2-33,-3 11-68,-3 11-78,-1 12-150,-3 1-516</inkml:trace>
  <inkml:trace contextRef="#ctx0" brushRef="#br0" timeOffset="265580.2196">20211 5467 1350,'0'0'68,"0"0"-66,48 92 46,-48-60 12,0 9-37,-15-2-15,-5-3-8,-2-5-2,5-4-9,6-13-37,5-8-17,6-6-24,0 0 42,1-19 47,19-15-10,0-10-3,6-5 5,-1-4 7,1 4-2,-4 6 3,-1 4 7,-3 7 4,-3 6 13,-2 7 12,-4 7 14,-3 7-11,0 5-1,1 0-24,0 2-14,0 13-2,-5 2-7,-2 4-5,-13-1-3,-16-3 4,-11-3-42,-4-3-28,1-7-41,10-4-78,20 0-115,13-15-328</inkml:trace>
  <inkml:trace contextRef="#ctx0" brushRef="#br0" timeOffset="266910.9186">23287 3810 742,'0'0'409,"0"0"-379,0 0 3,0 0 44,0 0-5,0 0-69,22-2-3,-22 2-123,-10 0-276</inkml:trace>
  <inkml:trace contextRef="#ctx0" brushRef="#br0" timeOffset="273859.4814">15305 14016 1088,'0'0'242,"0"0"-242,0 0 2,0 0 42,0 0 29,61 111-43,-50-59-17,-5-2-3,-1-4-8,-3-7 0,4-11-1,-3-9 0,2-9-1,-2-7 4,0-3 0,3-2 12,1-18 0,1-10-10,-2-8 0,-2-5-3,-1-5 3,2-2-5,0 0 5,0 2 7,1 1 8,0 7 8,0 3 5,1 7-9,-1 5-5,0 8-2,2 0 2,2 2-7,1 1 0,2 2-6,6 0-1,5-1-6,3 4-1,1 2-2,-3 4-2,0 3-22,-4 3-105,-9 23-72,-11 3-248</inkml:trace>
  <inkml:trace contextRef="#ctx0" brushRef="#br0" timeOffset="274243.0541">15601 14019 1264,'0'0'141,"0"0"-139,0 0 56,92-54 18,-69 54-58,0 0-18,0 12-1,-4 5-3,-8 1-2,-5 3 2,-6-3-3,0 1-1,0-3-10,-14-2-5,-1-2-6,-3-2 3,5-3 12,5-2 10,5-5 3,3 0 2,0 0 20,8 3 14,12 3 1,6 5 9,1 1-3,-3 9-6,-6 1-6,-9 5-6,-9 3-19,-5 0-5,-29-2 0,-14-5-4,-10-8-71,2-10-26,8-5-61,13-3-10,19-19-31,16-7-91,11-4-205</inkml:trace>
  <inkml:trace contextRef="#ctx0" brushRef="#br0" timeOffset="274625.0483">16039 13955 848,'0'0'307,"0"0"-274,0 0 99,0 0 50,0 0-128,0 0-42,-4 27-1,4 19 25,1 5-14,6-3-12,1 1-6,2-6-4,1-9 3,0-8-2,2-11 0,-1-7 0,-1-5 2,2-3 2,0-5 4,3-16 1,3-10-5,0-5 3,-4-8-1,-2-2-3,-4-2 1,-3 4-2,-2 3-3,-2 10 0,-1 12-1,1 9-11,-2 10-44,0 10-95,0 21-201,0 10-230</inkml:trace>
  <inkml:trace contextRef="#ctx0" brushRef="#br0" timeOffset="275059.8938">16329 14450 742,'0'0'614,"0"0"-600,0 0 29,0 0 52,0 0-11,-9 89-29,3-50-33,1 3-12,4 2-7,1-3-2,0-3-1,0-8 1,0-6-1,0-9 0,0-6-2,0-6-1,0-3-4,0-5-6,0-17-1,3-17-18,-3-11 19,0-8 3,0-5-7,0 1 6,0 3 9,0 7 2,0 9 1,0 9 0,10 8 7,5 11 7,3 8-5,7 7-5,5 0-5,3 19 3,-6 6 4,-6 6-7,-12-1 0,-9-2 1,0 0-2,-20-8 1,-11-3-4,-9-4-35,-6-8-50,-2-4-96,5-1-64,8-3-164</inkml:trace>
  <inkml:trace contextRef="#ctx0" brushRef="#br0" timeOffset="275915.6629">16672 13776 818,'0'0'94,"0"0"-21,0 0 85,0 0-24,0 0-18,0 0-43,-15-62-53,15 66-20,0 26 3,0 15 0,0 14 16,0 6-4,0 5-2,0-1 8,0-3-3,0-1-4,0-7-3,0-7-3,3-6 5,-2-7-3,2-4 2,-2-6-3,2-6-7,1-6 3,-3-5 2,2-6 1,-3 0-2,2-3 1,-1-1 4,1 1 8,4 0 8,5 3-2,7 5-5,12 1-5,11-1-4,12 2-7,10-2-3,10-3-1,3-4-4,1-3-52,-9 0-157,-19-8-308</inkml:trace>
  <inkml:trace contextRef="#ctx0" brushRef="#br0" timeOffset="276469.9269">16986 14074 816,'0'0'273,"0"0"-263,0 0 64,0 0 57,0 0-15,0 0-54,10-1-9,4-5 6,6-2-4,10-4-14,5 2-28,2-1-13,1 4-3,-4 3-70,-4 3-100,-6 1-225</inkml:trace>
  <inkml:trace contextRef="#ctx0" brushRef="#br0" timeOffset="276883.7056">17586 13953 1035,'0'0'163,"0"0"-158,-8-92 9,-12 70 81,-9 5-45,1 8-45,-2 8-5,2 1-2,1 8-10,7 16-1,6 6 6,8 1 0,6 0-3,1-5 8,18-4-2,3-8 3,1-8 1,3-6 3,-4 0 2,2-4 3,-3-12 2,-6-3 11,0 1 16,-8 4 9,0 5 2,-6 4-14,-1 5 6,0 0-14,0 14-21,2 14-3,0 9 9,-1 4 6,-1-1-7,2-1-4,1-3-6,1-6-4,1-5-20,0-5-140,2-10-109,2-8-201</inkml:trace>
  <inkml:trace contextRef="#ctx0" brushRef="#br0" timeOffset="277166.5787">17810 13939 1046,'0'0'74,"0"0"-25,0 0 68,0 0-91,0 0-22,-18 75 1,16-35-1,2-1-2,0-6 0,12-8-2,5-8 1,1-6 5,1-10 10,-1-1 15,-2-10-8,-2-15-5,-4-5-5,-5-6-4,-5 3 0,0-1-7,0 2-2,-9 7-11,-2 3-24,2 8-30,2 7-31,1 3-88,6 1-140</inkml:trace>
  <inkml:trace contextRef="#ctx0" brushRef="#br0" timeOffset="277476.5238">18121 13573 1029,'0'0'200,"0"0"-198,0 0-2,0 0 21,0 0-21,0 0-12,-2 36 5,2-14 2,2-3 3,15-7 2,2-6 1,1-4 3,-1-2 9,-4 0 16,-4-13 8,-4-6 18,-7-2-24,0-1-18,-3 0-8,-12 5-5,2 5 0,-2 5-5,3 7-61,1 0-29,-2 11-126,1 7-274</inkml:trace>
  <inkml:trace contextRef="#ctx0" brushRef="#br0" timeOffset="279814.9481">10676 15430 984,'0'0'263,"0"0"-238,0 0 51,0 0 54,0 0-80,0 0-33,0 31-14,0 0 12,0 5-2,0-2-2,0 0-4,0-4 5,6-7-6,2-4-3,0-9 2,-4-4-2,1-3-3,-2-3 0,-2 0 0,0 0 3,3 0 3,2-9-1,0-9-4,0-5-1,2-6 0,3-2 3,0-6-3,3-2 0,0-1 0,-2-2 1,3 2 0,-5 6 1,0 5-1,-2 4 3,-2 3 5,-1 5 9,-1 2-3,5 1 1,1 0 1,5 1-6,9 1 3,8 5-5,5 2-4,1 3 3,1 0-8,-4 2 0,-1 0-5,-1 0-42,-3 0-125,-8 0-270</inkml:trace>
  <inkml:trace contextRef="#ctx0" brushRef="#br0" timeOffset="280692.085">11032 15438 752,'0'0'276,"0"0"-252,0 0 57,0 0 65,0 0-28,0 0-74,89-64-17,-69 62-2,-1 2-11,-6 0-7,-6 7-7,-6 8-5,-1 4 0,-3 2-4,-19 0-38,-4-1-22,-1-4-5,4-3 17,6-4 28,7-3 17,6-3 10,4-2 2,2 0 1,16 3 29,7 1 49,2-1 12,0 4-43,-6 3-4,-4 4-17,-7 2-9,-7 3 3,-3 1-6,0 2-10,-16-2-5,-11-1-1,-5-4-11,2-7-33,2-5-7,9-4-39,7 0 14,7-10 9,5-9-39,0-3-149,19 0-81</inkml:trace>
  <inkml:trace contextRef="#ctx0" brushRef="#br0" timeOffset="281118.8278">11438 15461 651,'0'0'541,"0"0"-497,0 0 31,0 0 90,0 0-91,0 0-64,16 33-6,-10 15 6,-1 6 2,-2 0-5,0-3-2,2-11 1,1-6-2,3-14-4,4-8 3,1-8 5,3-4-7,5-4 10,3-20 1,2-11-2,-5-6-1,-3-6 0,-6-2-2,-6 0 1,-1 3-8,-1 7 0,-2 13-7,-1 13-39,-1 13-45,2 6-161,0 18-335</inkml:trace>
  <inkml:trace contextRef="#ctx0" brushRef="#br0" timeOffset="281569.2388">11766 15913 1519,'0'0'73,"0"0"-73,0 0 2,0 0 44,0 0-27,-12 106-10,4-57-7,7-2 0,1-8-2,0-6 0,0-9-1,0-8-1,1-6-10,7-10-7,-2 0-6,3-10 11,3-18 5,-2-14 4,-1-11 5,-1-8 0,-3-1 2,1 1-1,-1 8 2,0 13 2,1 6 4,1 9 3,-2 8-1,2 7-1,0 7-3,5 3-4,5 14-1,3 14-2,3 12 5,-9 2-1,-9 4-4,-5-4-1,-9-4-5,-24-6-43,-11-12-40,0-14-44,3-6 4,8-19 6,20-16-2,13-10-22,13-6-16,26 2-157</inkml:trace>
  <inkml:trace contextRef="#ctx0" brushRef="#br0" timeOffset="281897.8205">12202 15151 1126,'0'0'59,"0"0"-29,0 0 97,0 0-44,-19 79-30,19-9 35,0 9-23,5 0-34,7-1-15,-4-2 3,-3-4-4,-2-7-9,2-9 3,1-6 15,4-8 0,1-3-12,8-6-1,2-4-2,7-7 2,4-6 6,8-8-8,-1-7-5,2-1-4,1-5-3,-3-15-58,-5-5-149,-13-1-184,-10-5-566</inkml:trace>
  <inkml:trace contextRef="#ctx0" brushRef="#br0" timeOffset="282365.3907">12459 15429 851,'0'0'224,"0"0"-212,0 0 78,0 0 72,0 0-64,0 0-71,40-63-16,-18 63 4,-3 0-7,-7 17-8,-5 5 2,-7 3-2,0 3-1,-10-3 0,-11-1-2,-1-2-14,2-6-5,6-2 1,7-6 15,7-5 3,0-2 3,2 4 22,13-2 39,0 5 7,1-1-7,-1 0-18,-6 1-17,-3 3-12,-6 2-12,0 2-2,-10 3 0,-13-3-13,1-1-36,1-5-49,3-9-27,6 0-63,12-14-70,0-11-223</inkml:trace>
  <inkml:trace contextRef="#ctx0" brushRef="#br0" timeOffset="282678.9832">12744 15448 860,'0'0'224,"0"0"-212,0 0 44,0 0 0,0 0-18,0 0-13,-41 89-14,41-60 2,0-2 17,12-5 23,8-5-4,3-4-9,3-8 4,0-3-4,-1-2-19,-4-4-6,-3-16-6,-8-7 0,-3-4 3,-7-5-4,0 2-2,-7-1-5,-12 6-1,1 8-13,0 6-5,-1 10-11,3 5-20,1 0-39,4 13-75,8 5-100,3 1-380</inkml:trace>
  <inkml:trace contextRef="#ctx0" brushRef="#br0" timeOffset="283182.9787">12439 16111 733,'0'0'76,"0"0"-2,0 0 73,0 0-39,0 0-7,0 0-30,7-43 6,19 41-15,6 2-5,16 0 20,10 0-2,8 0-22,4 0-17,0 2-25,-8 0-11,-3-2-4,-10 0-27,-14-9-135,-16-8-222,-15-5-687</inkml:trace>
  <inkml:trace contextRef="#ctx0" brushRef="#br0" timeOffset="283529.1868">13225 15605 1071,'0'0'90,"0"0"-18,0 0 111,0 0-41,0 0-50,0 0-30,0-4-17,7 4-32,13 0-13,10 0-2,4 0-61,-1 0-162,-8-5-241</inkml:trace>
  <inkml:trace contextRef="#ctx0" brushRef="#br0" timeOffset="284448.7956">13556 15366 910,'0'0'97,"0"0"-48,0 0 93,0 0 26,0 0-77,0 0-51,100-61-2,-75 64-7,-4 14-9,-6 8-9,-5 8-9,-10 6-2,0 0-2,-8 1-1,-11-7 0,6-5-1,6-11-2,5-3 1,2-9-3,5-4 0,16-1 3,9 0-1,5-15-17,0-7-26,0-7-2,-3-4-12,-6-4 12,-3 0 38,-6 5 11,-6 7 1,-6 7 10,-5 11 34,0 7 3,0 0-30,-14 18-18,-2 12 0,5 4-1,7 1 1,4-5-2,0-3 1,12-6 2,8-7-2,3-8 2,2-6 3,5 0-2,-3-17-2,-2-10-11,-2-5 3,-7-1 8,-1 2 2,-8 6 15,-3 5 12,-4 8 11,0 7-3,0 5-7,0 0-25,-4 20-3,-5 11-2,1 5 6,2 3 0,1-4-4,5-5-2,0-7-2,0-6-5,18-9-27,6-8-42,4 0-51,4-10-44,5-14-40,-4-5 57,-4 0 53,-3 0 101,-10 5 28,-10 7 143,-6 5-11,0 6-22,0 6-8,-10 0-71,-2 10-31,0 11-2,9 7-14,3 1-5,3 0 0,16-6 0,2-6-5,3-7 1,-2-6 4,-1-4 3,-4-3 3,-2-16 12,-6-9 1,-5-1 6,-4-2-5,0 1-13,-7 3-4,-11 4-8,0 5-2,2 8-8,-1 7-25,-2 3-45,-5 11-77,-1 10-154,3 5-459</inkml:trace>
  <inkml:trace contextRef="#ctx0" brushRef="#br0" timeOffset="287084.5126">21321 3946 442,'0'0'40,"0"0"-26,-7 77 19,-8-41 46,-2 5 9,-2 5-46,7 3 14,-6 0-20,0 0-10,-3-1 9,-10-1-18,-8-1-5,-6 1 5,-2-2-11,-4-1 4,0-4-2,1-5-2,0-2-4,0-6 1,-3 2-2,-3-4 0,-1 1 3,-4-5-2,-8-3-1,1-9-1,-8-4 4,-5-5-3,-3 0-1,1 0-1,4-8 1,4-1-2,2-2 2,4 1 0,0 2-1,4-1 2,0 1-1,4-1 0,-1-3 0,1-1 0,2-3 1,0-2-2,6-6-3,2-7-42,5-8-30,2-9 32,8-5 19,6-3 22,8 0 3,8-2 2,6 0-2,7-5-3,1-5-39,4-7 2,17-3-18,9-5 25,-2-2 33,-3 0 31,-8 4 27,-5 7-21,-6 8-10,-5 6 31,-1 3-41,0 0-17,1 1 0,9 2-2,9 5 5,8 2-1,1 8 37,-2 5 16,-6 8 6,-6 4-33,-5 3-21,-3 2-5,-2 3-2,1 2 0,1 2 1,-3 3-1,-3 3 0,0 3 0,0 1-1,0 0-3,0 0-1,0 0-3,-9 4 3,-6 10 1,-6 4 3,-1 2 0,3-2 0,-3 1 1,-3-3 0,-3-3 1,-2 0 0,-3-2 0,-1-5 1,4-3-2,6 1 2,11-3-2,8-1 1,5 0-1,0 0 14,17-3-1,6-11-13,7-6 0,0 1 0,1-3 0,-4 2 1,-2 0 0,-6 2 3,-5 4 12,-7 5 24,-3 1-9,-2 5-11,-2 1 14,0 2-5,0 0-15,0 0-11,0 0-3,-2 13-1,-7 15-1,-2 11-1,-3 4 3,1 1 1,0-3 3,1-7 4,3-5-1,2-10-7,6-7-1,1-8 1,0-4 4,3 0 8,16 0 1,6-14-8,6-5-4,-3-1-1,-2-2 0,-5 3 1,-3 1 0,-4-1 1,0 4-1,-5-1-1,-3 5 0,0 5 0,-2 3 0,-2 3 4,-2 0-4,0 0 0,0 0 0,0 0 0,0 0-1,5 0 0,-1 17 2,2 9 2,3 8 18,-6-1-12,-2 2-1,-1-3-7,0-2 4,-10 4-5,6-3-13,4-1-171,13-4-407</inkml:trace>
  <inkml:trace contextRef="#ctx0" brushRef="#br0" timeOffset="287524.1535">19128 3064 945,'0'0'36,"0"0"-36,0 0-2,0 0-8,0 0 10,-86 78 6,32-37-2,-10 2-4,9-3-29,10-7-228</inkml:trace>
  <inkml:trace contextRef="#ctx0" brushRef="#br0" timeOffset="288821.3216">14782 15603 321,'0'0'723,"0"0"-698,0 0 1,0 0 129,0 0 4,0 0-60,0 0-6,18 0-33,5 0-20,9-4-21,-1 3-6,-1-1-9,-7 2-2,-4 0-2,-3 0-22,-7 0-104,-3 0-139,-6 0-173</inkml:trace>
  <inkml:trace contextRef="#ctx0" brushRef="#br0" timeOffset="289015.1283">14704 15766 869,'0'0'523,"0"0"-462,0 0 53,0 0 24,0 0-72,0 0-47,29-1-19,-4 1 0,9 0-12,11 0-72,1 10-110,1-3-144,-3-5-235</inkml:trace>
  <inkml:trace contextRef="#ctx0" brushRef="#br0" timeOffset="289733.8763">15465 15595 665,'0'0'98,"0"0"-69,0 0 86,0 0 16,0 0-19,0 0-16,-21-4-3,21 25-15,0 12 3,2 9 10,11 5-40,-3 1-18,1-2-19,0-4-5,-1-4-7,-1-5-1,0-8-1,-2-12-1,-2-6 0,4-7-1,5-7 0,7-21 2,0-10-21,0-8 12,-7-2 9,-3-6 0,-8-4 4,-1 0-4,-1 3 0,2 4 1,4 10 1,1 7 0,1 7 2,-1 8 6,0 6 1,1 4-7,3-2 4,5 2-4,5 0-1,10-3-2,7 3-1,1 0 8,0 1-4,-3 4 2,-7 0-4,-9 4-2,-6 0-5,-8 0-35,-6 11-116,-1 7-143,-10 6-184</inkml:trace>
  <inkml:trace contextRef="#ctx0" brushRef="#br0" timeOffset="290154.9659">15826 15598 1087,'0'0'0,"0"0"22,0 0 17,0 0 52,0 0-47,0 0-34,69-33 3,-46 33 7,-2 0 29,-7 0-6,-5 12-22,-2 5-15,-7 2-5,0 2-2,-9 3-3,-14-3-32,-3-2-22,-3-5 23,6-5 8,8-3 15,7-4 12,8-2 2,0 0 53,3 0 65,17 0-59,6 0-26,2 6 24,-2 4-3,-6 0-15,-6 3-14,-4-1-9,-10 2-9,0 3-3,0 0-5,-21 2-1,-7-5-3,-4-3-26,2-4-34,2-6-32,8-1-18,8 0-95,12-15-73,0-7-223</inkml:trace>
  <inkml:trace contextRef="#ctx0" brushRef="#br0" timeOffset="290490.5372">16126 15537 1270,'0'0'131,"0"0"-125,0 0 83,0 0-40,0 0-28,35 83 20,-19-43-18,-2-2-15,-3-1-2,-1-4-2,-2-7-1,-2-7-2,1-8-1,2-8 2,1-3 5,4 0 3,4-14 3,2-6 0,-4-11 2,-6-6-4,-3-5-2,-4-8-4,-3 4-5,0 4-5,0 10-3,0 14-15,2 10-34,2 8-67,1 17-181,0 15-232</inkml:trace>
  <inkml:trace contextRef="#ctx0" brushRef="#br0" timeOffset="290895.7777">16378 15942 1383,'0'0'86,"0"0"-79,0 0 113,0 0-44,6 109-17,-9-62-41,-6 0-11,-1-1-7,2-7 0,2-6-1,2-10-3,2-7-2,2-8-10,0-7-21,0-1 11,0-14 1,6-17-8,6-15-3,1-12 24,-2-10-6,5-3-1,-4 3 19,0 10 0,-3 14 6,-3 12 7,-1 11 5,1 9 6,1 7 0,1 5 0,12 0-15,6 14-9,4 8-2,-2 4 1,-9-1 1,-10 1-2,-9-2 0,0-4-2,-20-2-45,-16-7-26,-8-8-80,0-3-28,8-3-101,14-15-114</inkml:trace>
  <inkml:trace contextRef="#ctx0" brushRef="#br0" timeOffset="291354.101">16716 15434 657,'0'0'520,"0"0"-472,0 0 31,0 0 83,0 0-102,0 0-57,2-9-3,8 42 0,1 13 26,-2 3-9,1 2-7,-7 4 11,-2 1 2,-1-5-5,0-1 0,0-5-2,0-5-1,0-1 3,0-6 3,0-3 2,0-7-9,0-8 0,4-5-1,2-3 8,-2-4-4,1 0-4,1-1 5,5 2-2,3 1-4,10-2-5,9 0-2,10 0 0,9-3-5,6 0-6,5 0-42,-6-9-115,-8-7-252</inkml:trace>
  <inkml:trace contextRef="#ctx0" brushRef="#br0" timeOffset="293141.1961">16986 15686 718,'0'0'338,"0"0"-332,0 0 50,0 0 87,0 0-51,0 0-53,81-3-30,-66 3-2,6 0-7,2 0-7,6 0-116,-3 0-177,-1-4-486</inkml:trace>
  <inkml:trace contextRef="#ctx0" brushRef="#br0" timeOffset="293670.8763">17356 15502 280,'0'0'827,"0"0"-802,0 0-12,0 0 107,72-73-7,-53 73-61,-1 0-26,-3 8-7,-6 18-6,-5 9-3,-4 4-8,-4 3 0,-16-1 0,-3-3-2,-1-9 0,7-4 0,6-6 0,9-6-1,2-8 1,0 0 0,12-5 3,6 0 3,4 0-5,2-10-1,0-7-39,-1-5-84,0-3-25,3-3-23,-1-1 20,5 0 68,0 4 22,-2 4 61,-5 6 56,-9 2 48,-6 6 16,-7 2-12,-1 4 3,0 1 20,0 0-51,0 0-27,0 0-11,0 2-11,0 18 8,0 7 9,0 7 0,0 2-24,-6 1-16,-7-2-3,0-6-5,5-8 0,6-7-17,2-7-75,13-6-74,18-1-41,9-2-73,2-18-176</inkml:trace>
  <inkml:trace contextRef="#ctx0" brushRef="#br0" timeOffset="293963.6167">17986 15473 850,'0'0'133,"0"0"-31,0 0 48,0 0-64,0 0-56,0 0-12,-32 50-2,26-11-1,5-3-2,1-2-1,0-6-6,9-5-2,5-8 7,6-8-4,3-5 3,0-2 8,0-9-6,-1-15-5,-6-7 1,-6-4 7,-9-3 6,-1-3-12,-3-1-4,-18 5-5,-4 6-11,-1 10-13,1 15-10,4 6-100,9 6-32,5 15-238</inkml:trace>
  <inkml:trace contextRef="#ctx0" brushRef="#br0" timeOffset="294550.3381">18244 15291 588,'0'0'495,"0"0"-495,0 0 0,0 0 55,0 0-1,0 0-54,18-17 0,-6 28 0,4-1 4,-1-3 2,1-4 6,-3-3 0,-3 0-3,-3 0 16,-4 0 19,-1-11-12,-2-3-10,0 0-13,0 3-5,-8 3-4,-5 4-9,0 4-12,-4 0-6,1 5-22,-2 13-32,9 2-100,4-1-212</inkml:trace>
  <inkml:trace contextRef="#ctx0" brushRef="#br0" timeOffset="295030.9212">17926 16158 1370,'0'0'209,"0"0"-209,0 0 18,0 0 92,-86 79-52,44-46-43,-7 0-6,4 1-9,6-5-7,14-7-92,13-6-124,12-11-175,11-5-272</inkml:trace>
  <inkml:trace contextRef="#ctx0" brushRef="#br0" timeOffset="295196.5233">17919 16252 559,'0'0'785,"0"0"-724,0 0 14,0 0 91,0 0-92,0 0-58,3-25-15,-18 44-1,-6 6 0,-5 2-1,-5 2-17,-5-1-118,-2-8-167,5-5-335</inkml:trace>
  <inkml:trace contextRef="#ctx0" brushRef="#br0" timeOffset="300760.2949">8853 16662 616,'0'0'116,"119"-3"-116,-61-8-23,-3-1 6,-5-3-2,0-2 12,-1-1 7,-2-4 7,2-8-2,-9-7-5,2-8-21,-5-7-68,-1-9-42,-3-4-214</inkml:trace>
  <inkml:trace contextRef="#ctx0" brushRef="#br0" timeOffset="308189.065">18315 10799 395,'0'0'6,"5"84"-6,1-41 0,-3-2 0,-2-7 2,-1 1 2,0-6 26,0-1-12,0-4-10,-3-4-6,3-3-2,0-3 0,0-5-44,0-4-171</inkml:trace>
  <inkml:trace contextRef="#ctx0" brushRef="#br0" timeOffset="309583.6661">18262 9930 467,'0'0'72,"0"0"-38,16 89-3,-16-46-7,0 5-9,0 4-9,0 4-6,0 1 4,0 4 2,4 3 5,1 0-4,0-2-2,2-1-3,-1-5-1,3-3-1,-3 3 0,0 2 0,2 0 0,-1 2 0,0 1 0,1-1 1,-2-2-1,2 3 1,-2-3-2,-1 1 3,-2-5-2,0 0 1,0 0-2,2-1 2,0-2-2,3 2 1,-1-3 0,-1-2 0,3-3 0,-4 0 0,1 1-1,-2 0-1,1 3 2,-1 1 0,0-1-1,1 2-11,1-3 10,2 1-1,-3 1-1,3-2-17,-5-1-4,-3-3 17,0 1 1,0-1-2,0-1-8,0-1 15,0 2 2,0 3 1,0 7 1,3 4 1,-2-1 0,-1 1-3,0-5-1,0 2 1,0 0-1,0-1-1,-4 2-1,-5-1 0,-1-1 3,-1 0-1,-1 2 2,2-1-1,-1-1 2,-1 4 0,2-3 0,2 1-2,0 0 0,0 1 4,4 4 8,-4 5 0,1-1-6,-1 0-5,-1-4 1,2 0-2,-4 1 7,2 1 0,3 0 1,0 1 2,2-2 8,4 1-11,0 0 0,0 3-6,0 0-1,0 0 1,0 3-1,4 2 0,2 1 2,-1-1-2,-1-3 5,1-4 1,0-2-1,0 0-2,0 1 0,-2 4 3,0 1-1,-1-1-1,2 0-3,-4-1 10,0 1 2,0-2-1,0-1 10,0-3-9,-2 3 2,2 4 11,0 2-9,0-1-14,0-1 0,0-4 0,0 0 3,0 0 7,0-1-2,0-2-2,0-1 10,0-3-12,0-1-1,0-1-5,0 1 3,2-2-2,-1 2-2,2-1 2,-1-1-1,1 4-1,-1 5 5,0 0-1,-2 0-1,0-3-2,1-4 3,1 4 8,-2-1 2,3 1-5,-3 0-5,0-1 5,0 0 0,0 0-8,0 4 3,0-4 0,0 0-1,0 2-3,0-3 0,0-2 0,-3 2 0,0 1 0,1-1 0,0-4 0,2-5 0,0-3-1,-3-6 0,3-4-31,-2-3-64,1-12-97,1-8-275</inkml:trace>
  <inkml:trace contextRef="#ctx0" brushRef="#br0" timeOffset="311249.9212">1747 15770 853,'0'0'375,"0"0"-280,0 0-32,0 0 46,0 0-11,0 0-48,89-5-26,-10-5-24,12-1-20,2 3-89,-14 7-74,-16 1-180,-16 0-555</inkml:trace>
  <inkml:trace contextRef="#ctx0" brushRef="#br0" timeOffset="311855.037">2754 15701 810,'0'0'529,"0"0"-502,0 0-23,16-81 13,-16 66 40,-3 5-37,-9 5-12,3 1-8,-3 2-7,-1 1-14,-1 1 11,-8 0 7,-8 0 1,-6 0 0,-7 0-2,3 4-5,1 5-9,11 4-4,7 1 15,10-3 2,8 1 3,3-2 2,0-1-2,14-3 2,10 2 1,1-6 2,11-2 1,-2 0 1,1 0-1,-1-2 8,-6-6 25,-4 6 8,-8 1-2,-4 1-7,-4 0-6,5 10 3,-1 13-13,-3 10 6,-6 5-16,-3 6-6,0 2-4,-20-2-1,0-3-1,1-5-69,11-12-62,8-9-102,3-14-79,24-1-184</inkml:trace>
  <inkml:trace contextRef="#ctx0" brushRef="#br0" timeOffset="312132.5437">2979 15744 622,'0'0'585,"0"0"-509,0 0-63,0 0 81,0 0-65,0 0-27,-9 55 2,5-7 2,4-4-4,3-10-2,17-9 1,7-12-1,6-10 2,3-3 4,3-22-1,-2-11 7,-6-11-2,-8 0 26,-7-2 6,-8 3 0,-8 7-12,0 7-5,-14 9-25,-11 11 0,-10 9-29,-9 2-39,-4 19-26,6 3-123,8-3-141</inkml:trace>
  <inkml:trace contextRef="#ctx0" brushRef="#br0" timeOffset="312458.0094">3547 15894 1227,'0'0'174,"0"0"-118,0 0 41,0 0-3,115-11-55,-62 11-39,9 0-4,-4 3-80,-4 5-134,-14-8-263</inkml:trace>
  <inkml:trace contextRef="#ctx0" brushRef="#br0" timeOffset="313119.287">4148 15735 219,'0'0'202,"0"0"-175,0 0 1,0 0 25,0 0 6,0 0-5,-18-3-2,18 3-15,0 0 16,0 0 17,0-1-15,0-1-4,0 2-7,0 0-4,0 0-10,0 0-11,0 0-15,0 0-1,0 0-3,0 0 0,0 0 1,0 0 0,0-2 12,0 2 4,0 0-4,0 0-5,0 0 3,0 0 1,0 0-2,0 0-5,0 0 3,0 0 4,0 0-2,0 0-7,0 0 0,0 0-3,0 0 0,0 0 1,0-2 1,0 1-2,0-1 1,0 1-1,0-1 0,5 1 0,-4-1 0,0 2 0,-1 0 0,0 0 0,0 0 0,0 0-3,0 0-3,0 0-1,0 0 0,0 0 4,0 0 3,2 0-1,-2 0-4,5 0-8,-3 0-13,2 0 9,-1 0-6,-3 0-7,0 0-65,3-1-113,-3-2-48</inkml:trace>
  <inkml:trace contextRef="#ctx0" brushRef="#br0" timeOffset="313377.7089">4199 15679 1009,'0'0'247,"0"0"-186,0 0 31,0 0 10,0 0-54,-13 91-11,-1-28-9,-8 4-7,2-4-18,-2-4-3,12-11-10,8-12-136,2-16-181,20-15-571</inkml:trace>
  <inkml:trace contextRef="#ctx0" brushRef="#br0" timeOffset="313893.8776">4445 15727 1279,'0'0'62,"0"0"-62,0 0 41,0 0 71,82 5-90,-64 26-17,-3 10-5,-12 0-1,-3 2-1,-12 3-4,-12-5-13,2-4-1,3-11-6,8-8 3,11-12-3,6-6 4,24 0 11,12-21-35,5-8-31,2-7 22,-1-2 14,-2 0 1,-4 0 24,-6 4 16,-9 5 12,-8 7 15,-10 11 17,-6 8 15,-3 3-18,0 15-40,-13 17 2,-5 6 15,7 2-6,7-1-9,4-8-3,1-6 0,16-10 4,4-11 0,1-4 14,1-4 21,-4-19 22,2-7-17,-8-2 4,-5-1-28,-4 1 16,-4 3-12,0-2-16,-12 8-8,-6 2-22,-6 9-17,-7 9-26,-3 3-69,-5 0-15,0 5-54,5 5-171</inkml:trace>
  <inkml:trace contextRef="#ctx0" brushRef="#br0" timeOffset="324521.4923">2161 15695 351,'87'5'195,"13"4"-117,24 6-3,22 5 10,17-1-13,14 0-35,2-6-29,0-4-7,-9-9 0,-6 0-1,-6-2 4,-10-14-4,-2-2 1,-7-4-1,-9 1-2,-8 1 1,-19 6 1,-18 4 5,-23 7 25,-16 3-27,-11 0-3,-8 0 0,-9 0-22,-5 0-59,-6 0-14,-7 0 22,0 0-48,0 0 49,-13 0 60,1 0 12,-1 0 0,10 0-26,0 0-24,3-2 50,0 0 3,0 1 1,0-1 8,0 2 12,0 0-15,-2 0-9,-22 0-1,-11 0-69,-14 0-234</inkml:trace>
  <inkml:trace contextRef="#ctx0" brushRef="#br0" timeOffset="324887.9272">2788 15704 406,'0'0'169,"0"0"-112,0 0-22,0 0 61,115 27 88,16-13-50,44-1-62,29 1-33,20-2 6,1 3 11,-9-1-11,-14-2-25,-18-1-3,-12-6-2,-19 1-5,-17-3-4,-25-1-2,-27-1-3,-17-1 0,-24 0-1,-23 0 0,-11 0-3,-9 0-44,0 0-30,-3 0-2,-8-3 11,-3-3-33,1 0-27,7-1-62,3 1-14,0 1-82</inkml:trace>
  <inkml:trace contextRef="#ctx0" brushRef="#br0" timeOffset="329317.0438">17753 14269 435,'0'0'109,"0"0"-4,0 0 24,0 0 28,0 0-72,0 0-31,0 0-23,0 3-19,0-3-12,0 3-6,0 2-158,0-2-389</inkml:trace>
  <inkml:trace contextRef="#ctx0" brushRef="#br0" timeOffset="330396.1766">9030 14466 1327,'0'0'27,"0"0"-27,0 0-24,0 0 24,0 0 9,0 0-9,0 0-14,-10 20-94,3 0-113,7-3-379</inkml:trace>
  <inkml:trace contextRef="#ctx0" brushRef="#br0" timeOffset="330635.6139">8923 15522 1412,'0'0'26,"0"0"-26,0 0 6,0 0-5,0 0 22,0 0-13,0 0-10,0 0-51,-3 0-64,-2 0-30,1 0-103,4-11-279</inkml:trace>
  <inkml:trace contextRef="#ctx0" brushRef="#br0" timeOffset="330836.0682">9066 14379 738,'0'0'0,"0"0"-549</inkml:trace>
  <inkml:trace contextRef="#ctx0" brushRef="#br0" timeOffset="331086.0778">8971 15371 1069,'0'0'105,"0"0"-105,0 0-135,0 0 126,0 0 9,0 0 0,-23-35-45,16 33-186,1 1-144</inkml:trace>
  <inkml:trace contextRef="#ctx0" brushRef="#br0" timeOffset="333656.7009">19519 4232 916,'0'0'119,"0"0"-90,0 0 22,0 0 10,0 0-32,0 0-18,29 21-7,-29-21-4,0 2 0,0-2 0,0 0 9,0 0 7,0 0 24,-2 0 13,-5 0 7,-3 0-22,-6-5-20,-3-10-8,-5 1-1,0-3-4,2-4-2,4 1-1,4-3 1,2-5 0,3-5 0,1-1-2,3-5 2,3 0-2,2-3 1,0 2 0,5-3-1,5 1 1,-2 6-1,-1-1-1,3 6 0,0 1 0,2 2-1,4 2 0,1 6-7,2 5 2,-1 2 5,-2 5 1,-2-2 0,-3 6 0,-1-1 0,-3 2 0,0 0 0,-4 1 0,-3-2 3,0-1 3,0-3 6,0-2-4,0 1-1,0 3-5,0 3 2,0 3 1,0 0 1,0 0-6,0 0-2,0 0-10,-13 3 2,-8 8 9,-4 0 0,1 0 1,3-4 0,6 0 0,4-4 0,7-1 0,1-1 0,3 1 0,0-2 0,0 0 0,0 0 1,0 0 0,0 0 6,0 0 9,2 0 2,8 0 1,1-5-14,-1-1-2,-4 2 12,-2 2 7,-4 0-1,0 2-5,0 0-5,0 0-10,0 0-1,0 0-9,-4 6-6,-14 11 5,-9 5 10,0-1 0,5-5 0,7-5 1,6-6 0,3 0-1,3-3 0,2-1 0,-1-1 1,0 0 0,1 0-1,0 0 0,-2 0 0,-3 0-1,-4 0 1,5 0 0,0 0 0,5 0 1,0 0-1,0 0 4,0 0 5,0 0-5,0 0-1,0 0 1,8-8-2,7-1 1,2-8-2,6-3-1,2 1 0,1 0 1,-1 2-1,-1 3 0,-6 3 0,0 4 0,-8 3 0,-5 1 0,-4 2 1,-1-1-1,0 2 1,0 0 0,0 0 1,0 0 0,0 0 1,3 9-3,3 17 0,7 11 11,7 5 24,2 9-18,1 2-17,-6 0-21,-4-9-327</inkml:trace>
  <inkml:trace contextRef="#ctx0" brushRef="#br0" timeOffset="337563.9222">8775 10125 866,'0'0'77,"0"0"-52,0 0 55,0 0 3,89 0-33,-12 5 4,21 0 8,28-1 5,25-3-22,27 1-1,17-1-14,7 3-6,4 1-4,-5 2-6,-1-2-14,-6 0-5,-6-5 5,-8 0 2,-2 0-2,-6 0 3,-3 0 0,0-1-3,-8 1-3,-9 0 2,-13 0 1,-17 0-3,-17 6 3,-14-2 2,-9-1-2,-2-2-3,-2-1-14,-4 0 10,1 0 3,-3 0 2,0 0 1,5 0 1,-4 0 0,-3-3 0,-5 0 0,-3-2-1,-3 0 1,-1 0 1,1 1 0,0-1-1,-5 2 0,-5 3 0,-4 0 1,-3-2 0,-5 2-1,-1 0-8,-8 0 5,-2 0-2,-9 0 4,-5 0 1,-3 0 0,0 0 0,-6 0-1,0 0 1,-3 0-1,0 0 3,0 0 0,0 7-1,0 15 5,-4 14 14,-2 22 22,4 24 13,2 19-5,0 16-14,0 7-5,-6-2-8,-7-3-9,-8-7 5,-7-6 6,-4-4-5,-3-7-4,-4-10-10,2-9-6,7-11 0,7-11-7,7-12-40,5-12-120,1-17-291</inkml:trace>
  <inkml:trace contextRef="#ctx0" brushRef="#br0" timeOffset="339153.6303">8829 10251 758,'0'0'0,"0"0"2,0 0 19,0 0 135,0 0-41,0 0-33,-67-39-31,56 39-14,-2 0 8,1 0-11,-3 0-7,3 10 0,2 11-1,-2 16 0,6 19 15,3 16-8,1 13-7,2 9 1,-3 3-5,-4-1 5,-8 2-19,-3-1-2,-6-4-1,2-1-2,0-6-3,3-8 2,5-6-2,5-4 1,3-6-1,3-4 0,-3-5-1,1-6 2,2-6-2,0-6 1,2-7 0,-1-4 0,1-2 0,1-3 0,-2-3 0,1-2 0,1-3 1,0 0-1,0-2 0,0-1-1,0 0 1,0-2-1,0-2 0,0 0 1,3 2-5,6 0 5,3 2 0,4 1 2,2 1-2,2-2 0,0 1 0,3-4 0,3 1 4,4-3-3,3-3 1,3 0 0,6 0 2,7 0-2,9-6-1,6-4-1,5-2 0,2-1 0,-5 2-1,-2 1 1,-1 2 0,1 1 1,5 3-1,4-3 0,1 2-2,2 0 1,-1 0 1,1 0 0,2 0 0,1 0 0,5-2 3,6-1-3,5-1 3,4 0-3,-2-4 0,-1 2-2,-2 0 2,4 2-4,-6 1 4,-2 4-2,-3 1 2,1 0 1,-2 3 0,0-1-1,2-2 3,3 3-2,0-5 1,-1 1-2,-2-1-2,-2-1 1,-2 2 0,-3 2 1,0-1-1,0 3 0,1-5 2,3 0-1,5-2 0,-1-1 0,4 0 0,1 0 3,0 3-3,0 2 2,-2 2-2,-5 1-1,-6 0-1,-3 0-1,-2 0 3,-4 0 0,-6 0 0,2 0 0,-7 4 0,-5 1 0,-6 2 2,-4-4-2,-7 2 0,-5-3 1,-7 0 0,-6-2-1,-9 0 0,-4 0 0,-2 0 2,-2 0 0,-1 0-2,0 0 4,0-3-2,1-3-1,1 3 0,-1-4 2,0 2-3,1 1 0,-3-2 0,1-2 0,0 0 4,0-6-3,0 0 0,-2-4 0,2-2 1,0-2-2,-1 0 0,-2 3 0,0 3 0,0 5-3,0 7-32,0 4-40,-14 0-103,-8 7-201</inkml:trace>
  <inkml:trace contextRef="#ctx0" brushRef="#br0" timeOffset="348196.0787">18174 9198 674,'0'0'83,"0"0"-82,0 78-1,0-28 66,0 10-1,0 2-30,0 5-7,0 5-17,0-2-6,0 4 0,0-5-5,0-5 0,0-4-5,9-9-45,3-7-75,-2-10-47,2-11-121</inkml:trace>
  <inkml:trace contextRef="#ctx0" brushRef="#br0" timeOffset="352887.702">22640 3513 697,'0'0'34,"0"0"-32,0 0 36,0 0 68,0 0-43,0 0-28,0 0 6,-14-18 11,14 18 0,0 0-7,0 0-7,0 0-1,6 7 6,6 3 3,9 3 1,0-1-14,7 1-10,0 3-3,4-2-11,-1-2-2,0 2-2,-4-2-3,-6-2 1,-3-3-2,-7 0 0,-7-3 0,-2-2 1,-2-1-2,0-1 0,0 0 6,0 0-4,0 0 6,0 0-3,0 0 0,0 0-2,0 0-1,0 0-2,0 0 1,0 0-1,0 0 0,0 0 1,0 0-1,0 0 0,0 0 0,0 0 1,0 0 0,0 0 1,0 0-1,0 0-1,0 0 2,0 1-1,-2 4 0,-10 6 2,-7 3 4,-5 6 8,-8 7 9,-9 2-12,1 3 0,0 1-4,2-4 0,7 1 3,4-8-3,6-4-3,4-4-4,5-5 0,2-2 0,3-2 0,2-2 0,4-2-1,-1-1 0,2 0 0,0 0 0,0 0 1,0 0-1,0 0 0,0 0-19,0 0-12,-1 0-18,1 0-24,-2 0-84,2-9-20,0 0-203,0-1-137</inkml:trace>
  <inkml:trace contextRef="#ctx0" brushRef="#br0" timeOffset="357826.7634">928 2721 1532,'0'0'63,"0"0"-63,0 0-20,0 0 20,0 111 5,0-54 12,0 4-8,0-2-9,0-5 0,0-11-2,0-14 0,0-13-12,0-12-84,0-4-26,0-28 93,0-22-13,0-18-2,5-10 46,5-4 19,1 5 26,9 12-1,0 18 24,2 17 9,2 17-52,-6 10-20,1 6-5,-4 26-7,-3 14 3,-12 12 4,0 7-3,-24 2 1,-7-3 2,1-4-3,11-11 2,13-13 1,6-7 2,25-10 1,14-8 0,13-8-3,6 0-7,3-14-104,2-12-77,0-6-66,-10-7-96</inkml:trace>
  <inkml:trace contextRef="#ctx0" brushRef="#br0" timeOffset="358157.3803">1450 2788 680,'0'0'292,"0"0"-136,0 0-24,0 0 28,0 0-62,0 0-71,-18-33-27,18 77 0,0 16 18,0 2-8,3-5-10,6-9-7,6-11 5,0-13-31,7-11-25,2-13 0,6 0 25,6-27 17,3-12 16,-2-10 20,0-2 50,-9 2-7,-8 14 1,-8 10 11,-6 16-15,-6 8-12,0 1-43,0 27-5,-15 16 0,-3 16 2,-7 2-2,8 1 2,4-8-2,4-6-9,6-7-83,3-7-85,18-12-88,15-13-174</inkml:trace>
  <inkml:trace contextRef="#ctx0" brushRef="#br0" timeOffset="358623.4341">1998 2988 1387,'0'0'179,"0"0"-178,0 0 18,0 0 38,0 0-57,0 0 1,17 35-1,-17 9 0,-3-2-1,-7-6-3,3-8-4,-4-8-58,5-8-37,3-12-44,-4 0 35,7-20 62,0-17-8,0-11 58,22-9 14,6-5 44,4-2-23,4 6 46,1 9 7,-1 15-40,-2 10 1,-9 15-27,-8 8-16,-7 1-6,-6 17-15,-4 12-5,-1 8-9,-23 6-25,-4 1 10,-2-3 36,11-2 7,10-10 1,9-7 4,7-5 14,20-6 50,7-2 33,2-2 1,-1-5-29,-7 0-31,-7 1-18,-12-1-17,-9 3-7,0 4-12,-11 6-50,-24 4-40,-15 2-93,-14-1-130,-6 0-479</inkml:trace>
  <inkml:trace contextRef="#ctx0" brushRef="#br0" timeOffset="358870.2988">886 3498 363,'0'0'954,"0"0"-896,175 0-57,-41-10 100,20-3-30,-5 2-33,-15 3 1,-27 5-25,-22 0-14,-16 0-38,-14 1-69,-16-1-107,-12-2-105,-18 2-329</inkml:trace>
  <inkml:trace contextRef="#ctx0" brushRef="#br0" timeOffset="359063.8942">974 3739 1544,'127'-22'27,"36"-4"-18,17 2-9,8 2 0,-6 5-62,-18 7-181,-19 4-395</inkml:trace>
  <inkml:trace contextRef="#ctx0" brushRef="#br0" timeOffset="361291.5422">653 4443 1074,'0'0'136,"0"0"-133,0 0 4,0 0 48,0 0-55,0 0 3,32 66-3,-14-18 8,1 1-8,-1-12-3,6-9 2,-3-8 0,9-13-7,-2-7-20,2-13 24,0-15 4,-9-9 13,-5-1 29,-6 2 17,-8 8 9,-2 11 7,0 11-12,0 6-22,0 9-41,-8 35-8,-14 26 8,0 27 14,-5 5-8,2-2-2,1-8-4,1-16-2,1-12-2,13-12-64,9-16-121,3-21-126,30-15-450</inkml:trace>
  <inkml:trace contextRef="#ctx0" brushRef="#br0" timeOffset="361922.1878">1240 4659 502,'0'0'271,"0"0"-267,0 0-3,0 0 13,0 0 28,0 0-21,-12 7-5,12-2 10,0-2-16,0 3 11,0 9 41,0 2-15,0 8 5,0 4-26,0 1-5,0 1-14,0-1-1,0-6-3,0-6-1,0-4-1,0-5-2,0-6 1,0 0 0,0-3 2,0 0-2,0 0 7,0 0-1,0 0-1,0-5 2,0-10-7,0-9-13,0-5-3,0-7-1,0-6-4,9-3 0,4-4 16,2 1 4,3 3 1,2 5 3,0 13 35,3 8-2,0 10-1,2 6-30,1 3-3,0 11 0,-1 14 3,-13 6-5,-12 6-1,-3 0 0,-34 5-6,-17 0 6,-1-2-4,4-5 4,13-6-3,21-12 3,14-8 1,3-3 4,4-4 31,17 3 46,7-2-9,5-1-26,5 0-32,5-2-14,5 4-10,1-4-105,-6 0-73,-7 0-167,-11 0-255</inkml:trace>
  <inkml:trace contextRef="#ctx0" brushRef="#br0" timeOffset="362447.0478">1659 4688 465,'0'0'764,"0"0"-680,0 0-44,0 0 96,0 0-90,0 0-46,43-17 1,-40 51-1,-3 7 0,0 2-2,0-2-1,0-6 1,0-5-18,0-11-29,0-5-11,0-8-18,0-6 0,0 0 21,14-14 31,0-17-3,3-10-4,2-8 25,-4-7 8,-3 1 5,3-3 8,0 2-2,0 7 2,1 7 29,2 8 23,3 10-12,1 10-8,1 10-13,1 4-17,-2 7-13,0 21 0,-10 10-4,-12 5-2,-3 1-2,-25-2-43,-8-3 16,3-4-2,8-5 6,10-9 15,15-6 14,0-7 9,17-2 33,17-3 66,5 3-15,4-3-28,-6 2-12,-7-2-19,-12 6-13,-6 4-21,-8 6-4,-4 4-1,0 4-13,-16 1-53,-11 0-3,-9-8-55,-5-1-1,-4-7-13,-4-4-99,-2-5-42</inkml:trace>
  <inkml:trace contextRef="#ctx0" brushRef="#br0" timeOffset="362731.2488">710 5342 330,'0'0'870,"0"0"-780,143 4-84,-19-4 114,37 0-57,23-2-41,5-3 4,2 4-26,-13 1-1,-7 0-81,-14 0-178,-19-4-303</inkml:trace>
  <inkml:trace contextRef="#ctx0" brushRef="#br0" timeOffset="363052.9925">959 5361 825,'0'0'475,"84"0"-453,-13 0-21,28 0 123,26-2-35,22 2-45,19 0-24,3 0-17,-5 2-3,-10 5-24,-26 0-85,-28-2-129,-32 0-278</inkml:trace>
  <inkml:trace contextRef="#ctx0" brushRef="#br0" timeOffset="364395.9079">627 4330 715,'0'0'188,"0"0"-184,0 0-3,0 0 60,0 0 10,0 0-24,-2 0-9,2 0-13,0 9-14,2 15 13,11 7 27,7 4 19,2 3-44,-1-2-14,-3-1-2,1-3-4,-4-1 1,3-5-6,-6-5 3,0-9-3,-5-4 4,-2-5 2,2-3 18,8 0 18,8-11-8,11-9-28,-3-4-3,0 0 5,-7 2-6,-7 0 5,-7 2 8,-4 1-6,-3-2-1,-3-1 8,0-1-10,0 2 0,0 6-4,0 6 17,0 5 10,0 4-7,0 0-6,0 0-17,0 0 0,0 6-10,0 15 0,-3 11 10,-10 10 11,-2 6-1,-3 13 16,6 13 1,-4 6 10,-1 0-1,2-1-20,-7-10-5,1-6-3,-3-8-3,2-7-2,4-13 1,9-9-2,6-11-2,3-8 2,0-2-1,0-4-1,0-1 8,0 1-8,0-1 3,0 1 0,0-1-3,0 0-7,0 0-35,3-6-51,12-8-64,-3-4-65,-5 0-93,-7-3-247</inkml:trace>
  <inkml:trace contextRef="#ctx0" brushRef="#br0" timeOffset="364749.1288">572 4352 307,'0'0'99,"0"0"-16,0 0 46,0 0-18,0 0 14,0 0-51,-3 22 43,20 9-31,3 0-28,4 1-7,1 1-24,-1-3-22,3-2-5,1-1-1,0-3-46,2-4-163,-4-8-190</inkml:trace>
  <inkml:trace contextRef="#ctx0" brushRef="#br0" timeOffset="364966.9953">864 4528 991,'0'0'159,"0"0"-159,0 0-2,0 0 2,0 0 0,-25 96-49,10-66-331</inkml:trace>
  <inkml:trace contextRef="#ctx0" brushRef="#br0" timeOffset="367147.4563">700 3526 622,'0'0'135,"0"0"-55,0 0-23,113-6 24,-20 6 3,23 0-14,17 0-34,16 0 18,0 0 5,-1 0-12,-4 5-8,-14 0-18,-13 2 16,-19 1-27,-22-3-5,-15 2-3,-17-2 0,-16 0-4,-10-2 2,-9 0-15,-3-1-22,-2 0 10,2-2 7,-2 0 15,-2 0 0,4 0 2,-3 0 1,-1 0 2,2 0 2,-4 0 1,2 0-1,-1 0-2,3-2 0,-1 2-1,2-4 2,1 3-2,1 1 0,2-2 0,-1 1-1,-4 1 1,-1 0 1,-3 0 0,0 0 0,0 0 1,0 0-2,0 0 1,0 0-4,0 0 1,-6 8 3,0 2 0,3 4 1,-4 2 0,3 1 0,-1 3 0,0-4-1,-1 1 2,-2-2-2,0-5 0,1-3-2,5-3 4,-1-3-2,1 1 1,1-2-1,1 1 1,0-1-1,0 0 2,0 0-1,-2 0-1,-6 0 0,-6 0 3,-11 0-3,-11 0-2,-13 0 2,-9 0 0,-11-4 1,-11 0-1,-7-3 0,-10 2 1,-6 1-1,-9-1-1,-4 2-1,-1-2-12,6-3-29,15-2-21,18-1 15,22-2-27,14 1 0,10 2 40,9 0 13,6 5 11,1 0 6,6 0-9,1 4 1,6 1-2,3 0-15,0 0-35,0 0 30,0 0 20,0 0 10,0 0 6,0 0-5,-3 0 0,3 0 5,0 0 0,0 0 8,0 0 27,19 0 47,23 0-18,28-2-12,21-2-12,18-3-13,12-1 2,-2-1 15,-4 3-23,-9 0-19,-5 0-4,-13 2 1,-14 3-5,-10 1-23,-20 0 8,-11 0-38,-10 0-5,-10 3-61,-12 0-58,-1-1-129</inkml:trace>
  <inkml:trace contextRef="#ctx0" brushRef="#br0" timeOffset="367694.3949">1941 3539 421,'0'0'0,"0"0"1,0 0-1,0 0 80,0 0-38,0 0-32,43-16-10,-43 16-10,-9 0-9,-16 0 14,-10 3 0,-11 1-23,-10 0-90,-7 1-38,-4 2 12,-5-3 143,-3 5 1,-5-4 142,0-1 39,5-1-47,11-3-51,17 0-13,21 0-30,17 0-18,9 0 78,46 0 57,34 0-149,28 0-6,23 0 7,2 0 3,-11 0 21,-13 0 12,-17 0-23,-14 0-10,-15 0-4,-14 0 9,-16 0-13,-11 2-4,-14 0-2,-8-2-5,0 2-42,-21-1-20,-15-1 61,-16 0 7,-12 0-1,-11 0 2,-4 0-1,-3 0 1,6-1-1,9-1 1,22 2 0,19 0 3,19 0-3,7 0 12,7-4 49,23-1-61,11-2-2,5-1-44,-1 2-14,-8-2-8,-7-2-57,-8 0 20,-10-2-148</inkml:trace>
  <inkml:trace contextRef="#ctx0" brushRef="#br0" timeOffset="368463.5245">1429 2945 986,'0'0'209,"0"0"-201,0 0-4,0 0 103,0 0-51,0 0-34,0 0-20,0 0-2,9 5-81,6 1-119,12-2-166</inkml:trace>
  <inkml:trace contextRef="#ctx0" brushRef="#br0" timeOffset="368670.6689">2103 3017 1291,'0'0'173,"0"0"-173,0 0-30,0 0 30,0 0 0,0 0-10,0 0-99,12 0-113,-4 0-187</inkml:trace>
  <inkml:trace contextRef="#ctx0" brushRef="#br0" timeOffset="369155.711">2099 3188 519,'0'0'113,"0"0"-90,0 0 34,0 0 15,0 0-11,0 0-31,-18 0-9,6 0-19,0 0-1,-1 5 1,-3 0-2,6-1-2,0-1-1,0 1-18,4-1-26,1-2-17,-1-1-3,6 0-81,0 0-94</inkml:trace>
  <inkml:trace contextRef="#ctx0" brushRef="#br0" timeOffset="377089.9838">11773 1481 971,'0'0'74,"0"0"-64,197 20 49,-7-9 61,73 3-51,57 3 0,41-1-23,20-1-46,-7-2 1,-23-2 13,-34-3-12,-52-4-1,-45-1-2,-55-3-75,-56 0-107,-61-3-54,-59-13-154</inkml:trace>
  <inkml:trace contextRef="#ctx0" brushRef="#br0" timeOffset="377396.9843">12172 884 1570,'0'0'0,"0"0"-41,0 0 18,4 155 23,16-24 44,8 24-15,0 5-8,-4 2-5,-9-18-12,-7-21-2,-4-14-2,-1-21-1,1-18-20,10-24-123,10-19-136,10-27-149</inkml:trace>
  <inkml:trace contextRef="#ctx0" brushRef="#br0" timeOffset="378520.9625">12178 1598 673,'0'0'51,"0"0"-51,0 0 0,0 0 48,90-67 20,-80 59-2,-5-3-15,-3 3-10,-2-2 5,0-2-17,3-2 4,0-3 4,5-3-17,1-6-2,1-5 9,6-1-15,-2-7-11,3 0 7,0-2-1,4-5 14,1 3 9,5-7-10,1-2 1,2 1-19,3 4 0,-2 5 10,0 2 8,4 7-10,2 2 0,2 6-5,-2 6-4,-11 5 3,-5 5-2,-5 6-1,-4 3-2,6 0-1,4 12-6,8 17 3,9 12 5,-2 8 1,-3 8 2,-5 4-2,-7-1 2,-8-2-3,-6-2 1,1 0 0,-4 2 0,-2 4 6,0 6-7,-3-2 2,3 4 4,1-7-4,2 4 0,2-2 2,4-1-4,-3-4 2,0-5-2,1-2 1,-1-4-1,6-3 2,0-2 1,4-8 0,3 0 3,1-4-1,4-5 5,1-1-4,1-4 1,-4-3 7,-3-6-2,-2 0-4,2-2 4,2-1 1,1-3-7,0-1 3,-2-2-5,-1-1-2,-5-2 1,-2-1 1,-5 0-3,0 0 2,-1 0-3,-1 0 1,4 0-1,0 0 1,2 0-2,0 0 3,-2 0 1,4-2 3,1-11 10,4-3-1,6-4-8,2-1 5,5 0-8,0-1 3,-3 3 3,-6 2-2,-4 3-2,-6 0-1,-3 0-4,-3-3 5,1-3-4,2-4-2,2 1-2,2 0 0,-2 4 0,-1 2-1,-4 5 1,-5 4 1,1-1 0,-4 1-24,2-2-16,-3-4 0,2-3-20,-2-5 10,0-3-8,0-3 15,0 5 23,0 3 7,1 2 6,7 7 1,-1 4-37,1 2-82,-5 5-92,-3-3-180</inkml:trace>
  <inkml:trace contextRef="#ctx0" brushRef="#br0" timeOffset="379237.0229">12810 1557 453,'0'0'62,"0"0"-39,0 0 41,0 0 4,0 0-28,0 0 17,0 0-4,-3 0-13,2 0 3,-1 0-9,2 0-24,0 0-7,0 0-1,0 0 0,0 0 0,0 0-1,0 0 1,0 0-2,0 0-6,3-2-186,18-5-425</inkml:trace>
  <inkml:trace contextRef="#ctx0" brushRef="#br0" timeOffset="379414.6302">13125 1577 19,'0'0'173,"0"0"-173</inkml:trace>
  <inkml:trace contextRef="#ctx0" brushRef="#br0" timeOffset="380359.4382">13329 1581 369,'0'0'180,"0"0"-150,0 0 71,0 0-12,0 0-8,0 0-23,1 0-34,-1 0 17,0 0 11,0 0 10,0 0 2,0 0-8,2 0-31,-1 0-21,1-2-2,-1 0 0,1 1-2,-1-1 0,1 1 0,-1-2 0,1 0 1,-1-2-1,3-4 1,-1 1 0,5-3-1,0-3 1,1-4-1,1-2 2,4-2-1,-3-4 2,3-6 2,0-4 0,-1-5-2,2-4-1,0-2 13,3-6-13,-1-3 2,0-3-3,-1 3 1,-1 6 5,0 12 14,-3 11-2,1 3 4,-1 7-17,2 5-5,1 5-1,1 4 0,5 3-2,6 5-5,6 17 2,0 6 1,-2 5-3,-5 4 2,-1 5 2,-5 5 3,-3 7 0,-2 5-1,-8 6-1,1 5 1,-4 7 1,1 1-1,3 5 1,3 1 0,2 1 0,-1-3 1,0-2-1,-1-5 0,1-7 0,4-1 0,4-4 0,5 3 0,11-3 0,1-5 3,1-4 0,0-9-1,-2-4 3,-5-5 9,-1-7 3,0-2-10,-5-8 14,0-4-15,-2-4 2,-4-3-3,-1-3 8,-3-3-8,0 1 1,-4-3-4,-4 0 1,3 0 1,-2-3 2,-2-9-1,1-2 0,0-5-5,0-6 0,3-4-22,5 0-58,3-2-68,0 4-183,-9 1-210</inkml:trace>
  <inkml:trace contextRef="#ctx0" brushRef="#br0" timeOffset="380953.6977">13653 920 422,'0'0'373,"0"0"-318,0 0-39,0 0 103,0 0-20,0 0-54,-2-10-2,2 10-18,0 0-22,0 0-3,0 0-5,0 0-2,-4 0-1,-9-1 3,-4-5-4,-1 2-19,5-1-3,5-3-5,6 3 26,2 1 9,7 0-16,16 0-96,3-2-194</inkml:trace>
  <inkml:trace contextRef="#ctx0" brushRef="#br0" timeOffset="381663.7335">13028 717 673,'0'0'135,"0"0"-53,0 0 71,0 0-38,0 0-31,0 0-29,10-30-24,-7 30-31,2 6 0,-1 11-12,-3 9 12,-1-2 1,-5-1-1,-20-4-3,-1-6-1,-1-3-1,2-7-17,5-3 2,7 0 20,7-13 0,2-7 8,4-2 12,0-2 35,11-1-2,1 2 6,3 6-23,-3 5 9,0 7 2,1 5-31,0 0-16,-2 2-3,-6 17-5,-5 3 4,-6 6-4,-30-6 1,-13-2-28,-11-6-11,1-8-12,9-6-13,19 0 36,21-9 35,10-11 1,16-7 48,24-2 37,10 1-25,6 3-11,0 5 0,-6 8-9,-10 8-16,-11 4-19,-13 3-6,-12 17-13,-4 12 6,-11 2-7,-22 0-66,-12-5-70,-5-5-55,3-13-120,5-10-199</inkml:trace>
  <inkml:trace contextRef="#ctx0" brushRef="#br0" timeOffset="381951.2762">12849 698 383,'0'0'317,"0"0"-317,0 0-3,0 0 3,0 0 22,0 0 13,56 0 41,-51 12 19,1-3-8,-3 2-3,-1-5-28,-2-1-42,0-2-9,0-3-2,-17 0-1,-9 0-2,-2 0-1,1-8-8,8-1-3,12 1 12,7-3 0,0 1 11,20 0-1,7 2-10,4 2-2,2 3-5,2 1-46,-3-1-140,-2-3-138</inkml:trace>
  <inkml:trace contextRef="#ctx0" brushRef="#br0" timeOffset="382444.4629">12792 158 1126,'0'0'174,"0"0"-174,0 0-23,0 0 8,0 0 15,-8 81 0,-6-38 0,-1-3 0,0-7-1,3-11-1,6-11-5,2-8-50,4-3-13,0-7 19,1-18 23,15-11-26,4-6 48,-1-3 6,4 2 0,0 3 20,1 8 20,-1 6 8,2 9-4,-3 6 2,-1 9-23,-1 2-13,-4 8-8,-2 17-2,-8 7-3,-6 2-5,-5 4 7,-22-1 1,-7-2 3,-3-1-2,2-11 2,10-6 0,11-10-3,7-4 0,7-2 0,0 1 10,16-1 4,17 6-4,11-2-9,12 2-1,7 4-9,1-1-111,1 3-135,-5-1-141</inkml:trace>
  <inkml:trace contextRef="#ctx0" brushRef="#br0" timeOffset="383867.9421">13697 260 426,'0'0'342,"0"0"-342,0 0-27,0 0 27,0 0 70,0 0-47,0-27-23,0 27-1,0 0-6,0 0 6,0 0 1,3 3-3,3 16 3,2 8 11,4 1 10,-5 0-9,-1-9-6,-1-4 0,-1-9-5,-2-3 0,3 0 9,0-2 17,3-1 1,2 0-5,0 0-16,4 0-3,2 0-4,0-8 0,4-7 3,-3-3 1,-3-2 8,-2-1 8,-4 6 30,-4 1 15,-1 8-14,-3 6-25,0 0-12,0 0-14,0 3-14,-3 18 14,-7 7 0,-1 7 17,2 5 7,-1 1 13,3-4 14,1 0-13,-5-3-16,2-2-18,-1-2-1,-2-7-3,1-3-8,2 0-48,5-5-96,2-1-119,2-7-134</inkml:trace>
  <inkml:trace contextRef="#ctx0" brushRef="#br0" timeOffset="384790.2566">14524 138 726,'0'0'263,"0"0"-263,0 0-5,0 0 5,25 81 11,-17-31 4,-1 0-11,-4-8-4,-1-5 0,-1-8-2,-1-9 0,0-6-3,3-7-29,-3-5-38,1-2-13,2 0 28,0-17-63,0-6-166,0-6 249,-3-7 37,1-5 30,3-11-9,2-4 99,5 6-69,6 7 58,6 14-31,2 11 19,3 11-38,-1 7-38,6 5 8,-6 22 12,-5 9-21,-10 6-16,-12 2-2,-3 1-1,-31-4-1,-17-9-1,-7-4 0,-1-11-3,11-5-10,18-5-7,18-3 8,12-3 12,20 1 1,20-1 37,15 1 6,3-1 32,-6 1-4,-4 0 0,-15 2-47,-13 2-3,-11 4-21,-9 6-16,-13 8 8,-24 1 8,-17 1-6,-9-5-32,-8-6-45,4-8-75,15-7-88,17 0-77</inkml:trace>
  <inkml:trace contextRef="#ctx0" brushRef="#br0" timeOffset="389249.5253">23029 4878 1040,'0'0'106,"0"0"6,0 0 20,0 0-48,0 0-64,0 0-20,0 0-4,0 52 3,1-20 1,8-1 0,6-2-3,7-6-23,8-9-44,0-9-9,0-5 52,-4-13 21,-7-16 6,-1-9 14,-9-4 5,-6 6 22,-3 12 4,0 9-5,0 11-11,-5 4-18,-11 11-8,-5 21 6,-5 16 16,-2 8-3,4 4-3,3-2-11,6-7-8,6-6-5,8-9-49,1-8-115,21-13-93,16-11-194</inkml:trace>
  <inkml:trace contextRef="#ctx0" brushRef="#br0" timeOffset="389684.7696">23271 5125 1148,'0'0'24,"0"0"-24,0 0 0,0 0 1,0 78 4,0-44-3,-2-5 0,-4-4-2,0-11-9,2-6-47,2-8-49,2-2 3,0-21 73,7-8-8,13-5 37,3-6 46,6 4 17,4-1-12,1 5 7,2 8 33,-6 4-45,-6 10 22,-10 7-25,-7 5-27,-7 0-16,0 9-14,0 13-6,-18 10 19,-3 0-28,-2 1-2,3-7 12,8-4-3,8-5 14,4-8 8,0-1 10,14-3 93,4 0 47,-5-3-51,-1 0-23,-7-2-21,-5 0-28,0 1-27,0 4-1,-20 5-21,-12 4-43,-10 3-45,-5-10-111,7-7-238</inkml:trace>
  <inkml:trace contextRef="#ctx0" brushRef="#br0" timeOffset="391041.9536">23296 5141 440,'0'0'3,"0"0"-3,0 0 0,0 0 49,0 0 116,0 0-18,-33-68-40,37 68-1,9 0-56,4 8-37,1 10 8,-3-1 0,-6 1-11,-7-3-4,-2-4-1,-5 0-5,-20-5-3,-8-6-4,-9 0-32,-2-12-28,3-10 22,11 0 1,18 3 44,12 2 23,2 2 76,28 4 2,8 3-1,8 7-27,3 1 7,-2 3-17,-7 11-38,-10 1-7,-11 1-7,-14-2-11,-5 3-5,-6-3-3,-24 0-41,-13-8-25,-8-6 0,-5-3-1,0-16-5,16-6 36,16 1 39,18 2 5,6 0 73,11-1-1,11 1 3,5 5 7,-1 2-36,-4 6-38,0 3-8,-10 4 0,-6 2-9,-6 0-30,0 0-54,0 0-37,-3 0-2,-9 0-2,-6 0-13,1-9 79,3-8 5,0-7 30,5-2 33,4 1 6,5 5 32,0 4 23,0 9 54,0 4-33,0 3-20,0 0-25,0 6-37,1 12-12,6 6 12,-1 3 0,0-3 0,2-5 0,-1-2 0,0-5 1,1-4 0,0 0 1,0-4-1,0 1 0,-2 0-1,-1-3-1,-4-2-11,-1 0-18,0 0-32,0 0 3,0 0-14,0-3 6,-7-6 23,-1-1 6,3 5 10,4 5-38,1 0-44,0 0-181</inkml:trace>
  <inkml:trace contextRef="#ctx0" brushRef="#br0" timeOffset="394993.3696">23170 4939 780,'0'0'24,"0"0"-24,0 0 0,0 0 29,55 78 15,-35-53 17,1 0-28,-2 0 4,-4-6-12,-6-4 3,-7 0-14,-2-6-14,0-1 0,-15 0 0,-11-7-6,-8-1-16,-3-1-13,-3-15 5,7-2 15,12-2 15,11 3 2,10-3 34,1 4 48,24 0 4,10 7-28,6 3-46,3 6 2,2 0 23,-4 21-8,-5 8-9,-6 5-9,-10 4-9,-12 3-4,-9 0-2,-15-2 0,-26-7 2,-9-10-6,-11-9 2,-3-12-12,6-1 1,12-3 5,17-13-5,19-4-6,10-3-16,31 0-142,26 1-290</inkml:trace>
  <inkml:trace contextRef="#ctx0" brushRef="#br1" timeOffset="401394.1911">19719 9228 980,'0'0'170,"0"0"-165,0 0 50,0 0 32,0 0-19,0 0-38,6 108 26,-12-52-16,-8-1-15,-5-1-4,0-5 5,-2-2-13,-2-7-12,4-7 2,6-9-3,5-9-20,8-13-77,0-2-78,12-1-13,9-19-172,-4-5-69</inkml:trace>
  <inkml:trace contextRef="#ctx0" brushRef="#br1" timeOffset="401686.5326">19603 9356 306,'0'0'337,"0"0"-293,0 0-5,-32-81 119,26 61-33,2 0-14,4-4-3,0-2-27,6-2 21,16-1-33,5 3-25,4 4-13,4 4-8,4 5-18,1 7-5,3 5-2,-3 1-8,-6 4-47,-4 15-96,-13 12-157,-14 4-209</inkml:trace>
  <inkml:trace contextRef="#ctx0" brushRef="#br1" timeOffset="402066.5699">19391 9801 768,'0'0'46,"0"0"-25,0 0 1,113-7 78,-78 4-50,-3 1-18,0 2-15,-1 0-11,0 0-6,4 0 3,-1 0-3,-6 0 1,-1-3 0,-8 0 3,-6-1 36,-6 1 22,-4 1 43,-2 0 4,-1 2-16,0 0-33,0 0-33,0 13-18,0 10-5,-11 13 9,-8 5 9,-1 1 13,-3-1-22,4-5-5,0-6-4,6-4-3,5-7 1,3-5 0,5-4-2,0-3 1,0-2 1,2-2 5,14-1-3,6-2 4,13 0-1,10 0-7,8-5-1,7-4-97,4-8-125,-3-4-428</inkml:trace>
  <inkml:trace contextRef="#ctx0" brushRef="#br1" timeOffset="402496.4808">20406 9531 1144,'0'0'166,"0"0"-139,0 0 128,0 0-63,0 0-62,0 0-25,93-33-3,-52 31-2,4 1-6,-4 1-89,-8 0-145,-8 0-123,-10 0-449</inkml:trace>
  <inkml:trace contextRef="#ctx0" brushRef="#br1" timeOffset="402785.3778">20353 9740 1266,'0'0'99,"0"0"-99,0 0 80,0 0-47,103-7-33,-49 2-10,4-4-173,0-1-314</inkml:trace>
  <inkml:trace contextRef="#ctx0" brushRef="#br1" timeOffset="409618.6151">21279 9290 382,'0'0'865,"0"0"-847,0 0-16,0 0 31,0 0 20,0 0 18,-3 113-30,-6-69-19,-4-5-9,-1-5-9,1-4 1,1-6-5,5-8-6,1-2-39,6-11-127,0-3-25,0 0-127,4-14-141</inkml:trace>
  <inkml:trace contextRef="#ctx0" brushRef="#br1" timeOffset="409919.8007">21205 9303 701,'0'0'147,"-11"-80"-102,11 47 82,0 3 44,15 1-67,21 0-19,15 7-30,7 7-6,7 6-30,-6 6-11,-13 3-8,-15 0-6,-14 12-110,-17 12-159,-10 8-169</inkml:trace>
  <inkml:trace contextRef="#ctx0" brushRef="#br1" timeOffset="410218.9788">21069 9690 780,'0'0'451,"0"0"-439,0 0 14,0 0 124,0 0-110,0 0-9,40 43-20,-7-33-2,16-1-3,14-8-3,11-1-3,2 0-23,-9-15-118,-13-7-135,-14 0-316</inkml:trace>
  <inkml:trace contextRef="#ctx0" brushRef="#br1" timeOffset="411836.8711">21752 9736 1091,'0'0'213,"0"0"-206,0 0 45,0 0 55,0 0-79,0 0-25,-3 79 3,-3-33 3,-3-1-7,0-6 1,2-3-1,-1-6-2,4-3 0,-1-5 2,5-5 0,0-5 7,0-5-1,0-2-3,0-5 1,0 0 0,0 0 0,0 0 3,0 0 2,0 0 1,0 0-5,0 0-5,0 0-2,0 0 0,0 0-3,0 5-1,0-1-1,0 4 3,0 3 1,0-3 1,0 1 0,0-4-1,0 0 1,0-2 0,0-3-1,0 0-17,0-3-39,0-14-60,0-7-23,0-5 33,0-4 57,5-4 12,1-6 7,6-2 31,7 0 2,6 3 43,5 2 8,0 8 27,-6 8-7,-6 5-9,-9 8-12,-6 6-13,-3 2-15,0 3-2,0 0-11,0 0-2,0 0-8,3 0-1,10 0 0,1 3 0,2 2 0,-4 1 1,-2-1 0,-5 1-1,-1 0 0,-1-1-1,0 2 1,-2 0 0,1-1-1,1 3 1,0-1 0,-1 1 0,2 3 0,-4 0 0,0-1 0,0 1 0,-4 1 0,-8-1 0,-7 1-2,-4-4-1,-1 1-12,2-3-12,7-1-23,6-4-13,9 2-29,0-2 2,14-1-69,11-1-136</inkml:trace>
  <inkml:trace contextRef="#ctx0" brushRef="#br1" timeOffset="412257.8124">21865 9874 282,'0'0'186,"0"0"-162,0 0 39,0 0 31,0 0-69,-82 23-25,60-14-2,4-1-39,2 0-81,4-6-207</inkml:trace>
  <inkml:trace contextRef="#ctx0" brushRef="#br1" timeOffset="415004.4711">19346 10957 670,'0'0'194,"0"0"-112,0 0 71,0 0-61,0 0-52,0 0-27,0 54 0,-6-15 20,-6 4 29,0-5-15,1-5-23,1-3-14,3-7-7,1-7-3,3-6-4,-1-3-46,4-5-113,0-2-72,0 0-138</inkml:trace>
  <inkml:trace contextRef="#ctx0" brushRef="#br1" timeOffset="415298.635">19240 10899 587,'0'0'500,"0"0"-459,0 0 26,0 0 60,15-85-38,15 70-70,15 1-17,11 3-2,1 6-3,-5 5-3,-15 0-47,-10 16-127,-15 4-185</inkml:trace>
  <inkml:trace contextRef="#ctx0" brushRef="#br1" timeOffset="415879.8427">19103 11315 900,'0'0'37,"0"0"-10,0 0 93,88 4-58,-49-1-45,1-1-17,3-2-1,2 0-4,1 0-53,-4-2-58,-5-9-2,-5-2 45,-5-2 45,-5 0 28,-4 2 58,-6-2 41,-5 5 4,-2 2 6,-4 3-31,-1 3 9,0 2-4,0 0-10,0 0-38,0 0-21,0 21-13,-4 9 0,-7 8 4,-2 2 11,-1 2-1,2-3 0,-1 0-3,0-2-5,4 1-6,1-5 0,2-4-1,2-2-1,1-11-3,0-3-14,0-5-19,3-5 0,0-3-25,0 0 7,0-6 3,12-16-23,3-9 5,3-7 16,-2-4 26,-4-2-4,-3-2 26,0 0 6,-5 0 2,-1 2-2,0 4 2,0 7 6,-1 10 20,5 8 5,3 5 25,3 4-26,12 6-4,5 0 16,1 0 0,-3 14-13,-7 6-15,-7 3 5,-14 4-15,0 2-2,-23 1-4,-16-2-4,-8-6-56,0-5-29,3-9-57,13-6-156,13-2-118</inkml:trace>
  <inkml:trace contextRef="#ctx0" brushRef="#br1" timeOffset="416190.4532">20101 11168 1042,'0'0'53,"0"0"-48,0 0 117,0 0-51,0 0-47,0 0-16,97-17-8,-75 17-5,2 0-53,-5 2-138,-2-2-207</inkml:trace>
  <inkml:trace contextRef="#ctx0" brushRef="#br1" timeOffset="416481.9854">20031 11318 951,'0'0'169,"0"0"-133,0 0 125,0 0-15,0 0-105,0 0-33,52 0-8,-26 0-1,6-3-29,-1-1-163,-1-4-166</inkml:trace>
  <inkml:trace contextRef="#ctx0" brushRef="#br1" timeOffset="420806.0996">14589 4860 581,'0'0'125,"0"0"-101,0 0 89,0 0 18,0 0-66,0 0-3,0 0-6,0-19 6,0 16 7,11 3-10,16 0-2,10-2-42,9-1-7,0 0 4,-11 0-4,-14 1-3,-11 1-1,-10 1-3,0 0 4,0 0 0,0 0-5,0 0-7,-5 1 2,-6 15 2,-4 6 0,-2 6 3,-2 4-3,-5 2 2,0 0 1,-1-3 0,3-5-1,8-7-1,5-7 0,6-6-2,3-3 4,0-3 0,0 0 12,0 0 14,0 0 7,1 0 6,6-1-21,0-4-9,1 2 0,5 2-3,4 1-6,3 0 0,4 0 2,3 0-2,1 9-1,2 0 0,-3 4-2,2-4 2,-9 1-18,-5-3-29,-8-1-37,-3-4-114,-1-2-88,-2 0-207</inkml:trace>
  <inkml:trace contextRef="#ctx0" brushRef="#br1" timeOffset="421670.4687">15052 5145 968,'0'0'152,"0"0"-42,0 0 96,0 0-76,0 0-62,0 0-31,0-4-12,0 23-11,0 6 3,0 6 14,0-4-22,0-1-6,0-4-3,0-2 0,-3-4-70,3-8-178,0-8-324</inkml:trace>
  <inkml:trace contextRef="#ctx0" brushRef="#br1" timeOffset="422649.9754">15738 6783 599,'0'0'73,"0"0"-3,0 0 145,0 0-68,0 0-48,0 0-33,17-4-6,5 4-20,5 0-11,4 0 14,0 0-14,-1 0-13,-2 0-9,-4 0-3,-10 0-2,-3-2 1,-8 2-3,-3 0 0,0 0 0,0 0-4,0 0-15,-3 0 3,-10 17 10,-2 6 3,-6 4 3,-1 2-1,-1-2-1,-2 0 2,1-5-1,5-4-3,7-10-11,5-4-14,6-4 17,1 0 12,0 0 8,0 0 12,0 0 14,0-1-3,0-5-8,0 1-1,0 3-9,7 1-8,3 1-4,4 0-1,6 0 0,0 0 1,1 3 6,-2 4 0,-1 1-7,-4 1 1,-3 0-1,0 2-1,-5-2-3,5-1-11,-3-3-56,3-3-103,5-2-71,-1 0-145</inkml:trace>
  <inkml:trace contextRef="#ctx0" brushRef="#br1" timeOffset="422990.5311">16115 7040 236,'0'0'814,"0"0"-792,0 0 54,0 0 74,0 0-76,0 0-53,53-40-3,-44 42-8,-2 10-5,2 5-4,-5 3 1,-4 3-2,0-2-4,0 1-8,-19-2 2,-5-1-6,-4-2 10,-4-3-3,4-5 5,4-2-1,10-3 5,9-1 2,5-3 19,19 0 53,36-3-29,26-9-39,25-6-6,7 0-70,-10-4-178,-15 0-362</inkml:trace>
  <inkml:trace contextRef="#ctx0" brushRef="#br1" timeOffset="423977.2782">13444 6385 750,'0'0'151,"0"0"-141,0 0 89,0 0 55,0 0-53,0 0-50,19-19-9,5 19-30,6 0-7,1 0 10,-1 0-2,-4 1-2,-1-1-7,-4 0 2,-5 0-1,-5 0-4,-7 0-1,-4 0 0,0 0 0,0 0-1,0 3-9,-3 2-8,-9 4 8,-4 3 9,-5 3 0,-2 4 1,-5 4-2,-2-2 2,-1 1-7,3-3-1,5-2 5,10-4 0,7-9 1,6 0 1,0-4 1,0 0 6,0 0 5,0 0 25,0 0 4,0 0-3,3 0-6,4 0-15,2 0-7,3 0-5,2 0 2,-1 0-2,0 3-2,-2 5-2,1 1 0,-2 0-2,1 1 0,0-1 0,2-3-8,-3 1-46,2-6-96,1-1-170,4 0-393</inkml:trace>
  <inkml:trace contextRef="#ctx0" brushRef="#br1" timeOffset="424443.116">13720 6595 854,'0'0'136,"0"0"-120,0 0 16,0 0 73,0 0-38,0 0-10,28-44-20,-12 42-12,4 2-11,-4 0 15,4 0-1,-7 2-17,-1 10-11,-5 3 0,-5 4-7,-2 1-12,-6 1-33,-18-2-18,-4-2 14,-2-1 1,6-4-2,8-6 28,4-3 24,12-3 5,0 0 52,0 0 62,0-3-39,9-3-7,-2 0-6,2 5-27,7 1-17,3 0-11,7 4-2,0 10 7,-7 1-6,-5 3-2,-10 3-4,-4-2-2,-7 3 1,-22-2-6,-8-6-8,-3-3-20,2-5 1,6-4-24,5-2-34,6 0-8,7-12-100,8-3-243</inkml:trace>
  <inkml:trace contextRef="#ctx0" brushRef="#br1" timeOffset="425875.8638">20741 6981 637,'0'0'157,"0"0"-62,0 0 102,0 0-9,0 0-46,0 0-74,31-14-34,-1 14-16,6 0-11,4 0 0,6 0 0,-1 3-4,-1 1-3,-9-3 1,-11-1-2,-14 0 0,-9 0-4,-1 0-9,-1 2-15,-22 0 6,-10 5 10,-11 3 12,-3 5-1,2 5 0,-3 6-1,3 2 2,-2 2 0,3-1-1,7-5 0,15-7 2,10-10-2,10-4-16,2-3 10,0 0 8,0 0 9,15-2 4,3-6-2,3 2 4,1 4-4,-2 2-5,2 0-3,-1 4-1,0 7-1,3 4-1,0-2 0,-1 0 0,3-1-1,2-5-3,-1-2-37,6-4-114,1-1-62,-3 0-209</inkml:trace>
  <inkml:trace contextRef="#ctx0" brushRef="#br1" timeOffset="426162.8784">21108 7171 1423,'0'0'46,"0"0"-34,0 0 98,0 0-51,0 0-47,0 0 20,-16 117 10,11-72-30,-1-4-11,3-5-1,3-7-19,0-7-111,10-13-173,14-9-217</inkml:trace>
  <inkml:trace contextRef="#ctx0" brushRef="#br1" timeOffset="426462.3724">21351 7054 1161,'0'0'149,"0"0"-145,0 0 67,93-16 11,-53 16-56,3 0-26,-5 2-4,-8 9-85,-13 0-210,-11 1-367</inkml:trace>
  <inkml:trace contextRef="#ctx0" brushRef="#br1" timeOffset="426487.3437">21394 7279 1104,'0'0'341,"0"0"-322,0 0-19,0 0 39,113-34-39,-69 27-8,0-2-133,-4-1-219,-5-2-634</inkml:trace>
  <inkml:trace contextRef="#ctx0" brushRef="#br1" timeOffset="426873.7475">21859 6944 968,'0'0'186,"0"0"-185,0 0 85,0 0 67,80-42-109,-36 39-27,-1 1 22,-7 0-13,-10 2-11,-10 0 1,-9-3-7,-7 3-6,0 0 0,0 0-3,0 0-23,0 0-16,-16 11 8,-6 13 11,-11 6 3,-3 2-27,2 0-16,7-2 8,12-7 9,7-5 12,8-6 23,0-3 3,6-2 5,8-7 10,1 0 34,-2 0 26,2-3 11,-2-4-24,5-3-17,1-1-12,3 4-14,2-1-4,-2 8-8,-1 0-2,0 0-2,-5 7-4,-2 7-5,-5 1-22,1 1-54,-3-2-66,1-1 22,1-3-159,0-2-88</inkml:trace>
  <inkml:trace contextRef="#ctx0" brushRef="#br1" timeOffset="427195.6984">22222 7157 758,'0'0'60,"0"0"42,0 0 50,0 0-68,0 0-8,0 0-5,79-59-21,-60 59-7,-2 6-20,-6 16-12,-1 6-11,-7 3-3,-3-1 0,0 0-12,-13-3-28,-4-3 23,-4-2-6,3-7 13,2-5 9,7-3 3,4-4 1,5-2 0,0-1 27,2 0 67,17 0-38,8 0-39,10-2-8,2-5-9,3 1-16,-2-2-175,0-4-237</inkml:trace>
  <inkml:trace contextRef="#ctx0" brushRef="#br1" timeOffset="427497.0834">22719 7053 1359,'0'0'27,"0"0"19,0 0 91,87-25-84,-61 25-49,-4 0-4,-1 6-12,-6 8-101,-9 2-150,-6-2-175</inkml:trace>
  <inkml:trace contextRef="#ctx0" brushRef="#br1" timeOffset="427527.035">22702 7221 1212,'0'0'169,"0"0"-167,87-6 109,-57 1-46,-2-1-65,0 5-5,1 0-96,-3-2-312</inkml:trace>
  <inkml:trace contextRef="#ctx0" brushRef="#br1" timeOffset="427967.5751">23111 6987 1042,'0'0'37,"0"0"-9,0 0 70,0 0-45,109-13 14,-74 13 21,-7 0-34,-3 0-29,-6 0-13,-5 0 1,-6 0-6,-5 0-5,-1 0-2,-2 5-5,0 5-8,-2 10-13,-17 5 5,-5 8-4,-5 3 15,-3-2 0,4-1-11,7-8-22,9-5 6,8-11 18,4-5 11,0-4 8,0 0 7,6 0 61,10-7 9,4-2-28,3-1-17,-2 1-19,-2 6-8,-6 3-5,1 0-1,0 0-3,1 10-3,2 3 5,3 1-5,-2-3-41,0-1-57,-2-5-21,2-1-51,0-4-99,-3 0-163</inkml:trace>
  <inkml:trace contextRef="#ctx0" brushRef="#br1" timeOffset="428416.9134">23454 7275 403,'0'0'321,"0"0"-320,0 0 66,0 0 78,0 0-77,0 0-6,36-17 2,-17 13-8,2 3 5,-1 1 10,-4 0 0,-6 0-48,-4 3-18,-4 9-5,-2 5-6,0 0-27,-15-1-31,-12-1-8,-3-3-2,-1 0 19,5-3 21,10-4 15,7-2 16,9-3 3,0 0 58,2 0 58,15 0-28,9 0-18,1 1-11,1 5-9,-6 4-10,-4 2-12,-4 2-13,-6 1-7,-8 3-6,0 2-2,-8 0-4,-18-3-18,-12-5-20,-6-9-5,0-3-54,6-2-42,12-18-20,13-6-91,13-3-106</inkml:trace>
  <inkml:trace contextRef="#ctx0" brushRef="#br1" timeOffset="428729.2889">23839 7174 1137,'0'0'159,"0"0"-61,0 0 33,0 0-69,94-51-40,-63 43-22,-1 5-2,-2 1-92,-10 2-153,-8 0-162</inkml:trace>
  <inkml:trace contextRef="#ctx0" brushRef="#br1" timeOffset="429028.6782">23878 7267 989,'0'0'110,"0"0"-96,0 0 128,0 0-19,0 0-71,0 0-25,20 0-7,6 0-20,9 0-48,3 0-122,2-2-125,2-5-393</inkml:trace>
  <inkml:trace contextRef="#ctx0" brushRef="#br1" timeOffset="429347.8359">24340 7047 628,'0'0'593,"0"0"-579,0 0 30,0 0 78,0 0-76,85-26-38,-45 26 0,6 0 0,-2 0-3,-4 0 2,-8 0-6,-8 0 7,-8 0-4,-7-1-4,-4-2 4,-5 1-4,0 2-7,-24 0-29,-10 8 16,-9 17 13,1 8-4,1 6 1,5 2-1,5-3-15,5-7-17,10-9-3,6-9 30,7-8 5,3-5 11,0 0 7,8 0 41,7 0 13,3 0 4,1-3-28,4-4-8,1 0-17,2 3-2,2 0-7,3 0 1,-5 4 6,-3 0-1,-4 0 0,-3 0-6,-6 0-1,-6 0-2,-2 0-7,1 0-56,0 0-146,3 4-129,1 3-282</inkml:trace>
  <inkml:trace contextRef="#ctx0" brushRef="#br1" timeOffset="429935.4995">24774 7299 456,'0'0'250,"0"0"-207,0 0 116,0 0 16,0 0-51,0 0-39,-4-10 12,4 10-20,0 0-44,0 0-4,0 0 10,0 0-10,7 2-19,2 11-5,2 4 0,2 1-2,-3-3-2,1 1 1,-4-3-1,1-3 0,-5-3-1,0-1 0,0-5 0,-2-1 0,4 0 0,2 0 2,3 0-2,7-4-1,-4-8 1,-1-1 0,0 1 3,-4-1 2,-2 0 0,-3 4-2,-2 2 3,-1 2 4,0 2 8,0 3-5,0-1-1,0 1-1,0 0 0,0 0 3,0 0-3,0 0-4,0 9-3,0 20-1,-6 18 16,-10 10 31,-1 8-14,-2-1 16,1-7-28,-1-7 8,2-8-18,6-12-13,3-5 0,0-5-1,2-6-10,1-7-43,0-5-32,-1-2-90,3-3-191,3-16-470</inkml:trace>
  <inkml:trace contextRef="#ctx0" brushRef="#br1" timeOffset="432422.795">24775 7352 501,'0'0'128,"0"0"-95,0 0 29,0 0 64,0 0-30,0 0-60,0 0-24,-16-28-1,16 28 6,0 0 0,0 0 14,0 0 12,0 0-11,0 0 5,6 0 0,12 8-10,4 7 15,4 2-4,-4-1-5,-3-3-17,-5-3-8,-5-5-4,-3 1-4,-2-3 0,-2 0-5,1-3-79,0 0-16,0 0-33,-2-5-42,4-10-25,1 1 92,6-3 99,4-2 9,0 2 40,4 0 0,-5 3 53,-2 3 42,-5 2-33,-5 1-11,-2 4-9,1-1-8,-2 5-24,0 0-13,0 0 5,0 0-11,0 0-20,0 0-11,0 7-1,-2 13 1,-9 4 10,-3 3 5,-1 0-2,-3-2 4,2 0-13,1-3-2,0-3-2,4-2-9,2 0-143,2-5-163</inkml:trace>
  <inkml:trace contextRef="#ctx0" brushRef="#br1" timeOffset="435707.4328">20888 10764 938,'0'0'126,"0"0"-122,0 0 64,0 0 47,0 0-51,0 0-28,0 0-12,0-21 2,0 21-6,0 0 5,0 0-4,0 0-2,2 0-6,0 4-1,3 13-3,3 12 26,1 5-18,3 6 11,-3-2-13,0 0 1,-1-3-11,1-4 6,1-5-5,-2-5-1,-2-7-2,0-8 5,-3-1-4,0-5 7,0 0 6,7 0 7,4-8 4,7-14-9,3-4-8,-2-5 4,2-5 4,-2-3-4,-2-3-10,-2-2 2,-5 4-1,-2 7 1,-5 10-5,-2 9-2,-1 6-4,-3 8-13,1 0-52,-1 8-114,2 16-152,-2 7-143</inkml:trace>
  <inkml:trace contextRef="#ctx0" brushRef="#br1" timeOffset="436405.3209">21209 11051 556,'0'0'869,"0"0"-868,0 0 2,0 0 60,0 0 3,3 81-38,-3-48-20,0-1-3,0-3-5,0-5 0,0-5 0,3-3-3,3-8-20,-3-3-15,1-5 10,1 0 15,2-4 8,7-18-2,-2-7 1,1-10 6,4 0 0,-4 0 0,0 3 2,-2 3-1,-1 5 3,1 4 3,-2 3 1,2 5 2,-3 5-4,3 1-3,0 5 1,4 3-4,6 2 2,4 0-2,-3 2 1,-3 11 0,-9 4-1,-10 0-5,0 5 2,-4 0 2,-18 2 0,-3 0-3,0-2-18,-1-3 7,6-1-9,2-4 4,2-3 5,5-2 12,4-4 1,-2-4 2,3 1 2,-3-2 5,-4 0-2,2 0 3,1 0-3,5 0 13,4 0-3,1 0 6,0 0 1,0 0 1,0 0-4,0 0 5,5 0-2,5 7 6,3 1 12,2 4-11,0 2-11,3 6 0,2 0-5,-1 2 1,1-4-7,-4-2-3,-1-5-2,-1-2-4,-5-4 2,-2-2-15,-5-3-116,-2 0-87,0-3-209</inkml:trace>
  <inkml:trace contextRef="#ctx0" brushRef="#br1" timeOffset="437500.1127">21724 11042 793,'0'0'99,"0"0"-60,0 0 92,0 0 15,0 0-54,0 0-13,0-28-16,0 28-42,0 19-18,1 9 0,1 8 23,-2-1-17,0-4-5,0-1 2,0-6-5,-2-6 0,-2-7-1,2-5 0,2-5-1,0-1 1,0 0 2,0-7 5,9-13-7,7-4-5,1-2 2,-1-2 3,-4 3 1,2 2 1,-4 1 3,1 5 10,0 6 10,-1 4 10,-4 4-12,1 3-7,-4 0-5,4 0-5,1 13 0,1 5 6,1 7 3,-7-2-4,-1 4 3,-2 0-5,0-3-5,0-3-4,-9-3-1,0-1-35,1-1-99,0 1-83,4-5-147,1 0-408</inkml:trace>
  <inkml:trace contextRef="#ctx0" brushRef="#br1" timeOffset="437971.4606">20850 11564 555,'0'0'428,"0"0"-401,0 0 84,0 0 61,0 0-46,0 0-78,58 1 2,-4-1 24,26 0-18,21 0 10,23-10-11,15-5-8,-5-2-2,-9 1 6,-19 3-15,-28 4-9,-23 2-15,-20 2-10,-21 4-2,-9 1-9,-5 0-37,0 0-24,-2 0-40,-15 0-86,-3 4-60,-1 3-135</inkml:trace>
  <inkml:trace contextRef="#ctx0" brushRef="#br1" timeOffset="439675.0111">21233 11833 526,'0'0'321,"0"0"-290,0 0 43,0 0 39,0 0-51,0 0-50,-2-15-6,2 15 0,0 0-5,0 0 9,0 0 15,0 0 40,16 0 25,19-4 4,11-3-42,13 0-22,-3-2-6,-9 3-1,-10 1-10,-16 2 0,-10 1-13,-5 1 2,-4 1-2,-2 0 0,0 0 0,0 0 1,0 0-1,0 0-1,-2 0-3,-12 6-3,-6 16 6,-8 10-1,-4 9 3,0 3-1,0 1 0,2-4-1,5-7-3,6-8 4,8-11 0,5-7-1,3-2 2,2-4-1,1-2 0,0 0 4,0-4 6,0-13 7,12-4 3,16-1 2,2 7 13,1 3 0,-4 8-11,-3 4-9,-4 0-9,3 10-4,-3 7-2,-3-3 0,-2 0-1,-4-2-2,-3-4 1,-1-4-27,0-2-64,7-2-61,5-3-173,6-12-448</inkml:trace>
  <inkml:trace contextRef="#ctx0" brushRef="#br1" timeOffset="440156.7884">21735 11980 1237,'0'0'95,"0"0"-93,0 0 120,0 0-47,0 0-62,0 0-11,3 21-2,0 0 6,0 1-6,0-2 2,4-5-1,0-2 0,8-5-1,3-3 1,9-5 4,4 0-3,-1-3 0,-2-9 1,-6-5 0,-5-1 1,-7 0 2,-4-2 3,-3 3 26,-1 4-3,-2 2 2,0 7 9,0 2-15,0 2-5,0 0-10,0 0-5,0 0-6,-9 11 2,-6 13-3,-2 10 6,-2 7 8,3 9 10,2 0 3,4 5-8,2-4 9,1-1-8,0-6-10,2-8-6,0-8-1,2-7-4,2-5-4,1-8 1,0-5-36,0-3-35,0 0-70,12-7-135,7-13-500</inkml:trace>
  <inkml:trace contextRef="#ctx0" brushRef="#br1" timeOffset="442081.6088">22332 11322 738,'0'0'218,"0"0"-142,0 0 82,0 0 10,0 0-69,0 0-49,0 0-9,9 0-7,5 0-5,1 2-6,5-1 8,6 1-9,2-1-7,-1 1-10,-4-2-3,-3 0-2,-2 0-2,-3 0-21,0 0-58,-5 5-34,1-1-99,-5 4-41,-6 1-204</inkml:trace>
  <inkml:trace contextRef="#ctx0" brushRef="#br1" timeOffset="442400.7791">22383 11461 962,'0'0'235,"0"0"-221,0 0 119,0 0 5,0 0-84,0 0-38,0 0-3,17 0-4,9 0-8,9 0-1,5 0-8,2-8-114,2-3-209,-3-6-507</inkml:trace>
  <inkml:trace contextRef="#ctx0" brushRef="#br1" timeOffset="443747.1844">22474 11388 390,'0'0'0,"0"0"-121,0 0 109,0 0 7,0 0-30,0 0-140</inkml:trace>
  <inkml:trace contextRef="#ctx0" brushRef="#br1" timeOffset="444218.4416">22474 11388 764,'14'15'152,"2"-15"-149,-3 0 48,-1 0 38,-4 12-46,-7 0-31,-1 3-9,-1-2-3,-20-3-27,-4-2-34,-4-3 7,5-5-27,4 0 51,10-9 30,5-6 77,5-3 22,0 1 15,4 1-20,11 3 2,7 3-10,2 5-49,2 5-17,-3 0-7,-2 3-2,-9 12-11,-3 5-3,-9 2 2,-6 1-2,-21-5-26,-8-8-5,-1-6-26,4-4 15,14 0 45,8-12 5,10-8 81,0-2-26,16 3-13,9-1-25,4 8-11,-2 3-11,-1 8-1,-1 1-37,-6 3-152,-7 12-150,-9 2-434</inkml:trace>
  <inkml:trace contextRef="#ctx0" brushRef="#br1" timeOffset="445320.4044">19175 12651 969,'0'0'83,"0"0"-83,98-14 132,-16 7 77,30-5-94,37-2-35,30-4 1,26 2-33,21-3 0,8 3-5,11-4-27,-11-1-1,0-1-1,-13 0 4,-18 2 0,-21 4-13,-32 4-4,-27 5 0,-34 3-2,-33 2 1,-26 2-6,-20 0-26,-10 0-37,-5 0-90,-26 0-23,-14 0-85,-13 8-167</inkml:trace>
  <inkml:trace contextRef="#ctx0" brushRef="#br1" timeOffset="445757.0897">19242 12709 638,'0'0'633,"0"0"-627,0 0 5,141-38 158,-30 30-52,35 1-28,29 2-16,27 3-26,15-1-6,9-1-6,9-4-15,-4 0-8,3-3 4,-7 0-2,-13 0-1,-17-1-2,-29 2-8,-27 1-1,-32 0 3,-30 1-4,-26 1 3,-23 4-4,-18 0 0,-9 3-9,-3 0-37,0 0-13,-9 0-27,-14-2-52,-12 2-32,-3 0-90,0-1-36,10-3-124</inkml:trace>
  <inkml:trace contextRef="#ctx0" brushRef="#br1" timeOffset="446356.0917">22599 10747 828,'0'0'186,"0"0"-156,0 0 31,-10 104 97,4-11 12,3 31-60,1 27-21,2 20-32,0 4 6,0-6-31,0-14-9,-3-15 0,-1-11-6,-1-15-4,4-11-8,-2-11 1,3-12-4,0-10-2,0-10 2,0-11-2,0-15 0,0-14-2,0-10-4,0-10-17,0-3-23,-3-31-51,-6-18-100,-1-19-124,2-14-196</inkml:trace>
  <inkml:trace contextRef="#ctx0" brushRef="#br1" timeOffset="447744.7335">22649 10676 667,'0'0'69,"0"0"-28,0 0 102,0 0-15,0 0-44,0 0-43,-39-12 1,9 10-7,-7 2-12,-14 0-2,-13 0-8,-14 0 2,-16 0-9,-12 5-2,-8-1-2,-2 1 0,-1 3 0,-1-3-1,0 0 0,0 0-1,-4-1 0,-8 0-2,-7 2-2,-9 2 1,-8 3 2,2 4 0,-2-1 0,1 1 2,7-1-2,7-1-5,9-3-9,12-1-2,9-1-7,17-5 16,19-3 3,13 0 5,15 0 1,11-11 3,7 1-4,8 1 1,5 2-1,5 4-1,5 3-3,2 0-21,2 0-22,0 0 8,0 0-4,0 0-2,0 0-9,0 0-56,0 0-19,0 0 42,0 0-5,0 0 43,0 0 18,0 0-3,0 0 34,-5 0 4,-3 0 8,-7 0-12,-4 0-2,-7-3-2,-6 1-60,-12 0-68,-9 2 3,-10 0 129,-3 0 47,3 0 91,7 0-11,5 0-41,8-1 17,0-5-48,3 3 8,4 0-30,-6 3-4,3 0-19,2 0-4,1 0 4,11 0 11,7 0 17,9 0-6,4 0 9,5 0-3,0 0-2,0 0-2,0 0-14,0 0-10,0 0-4,0 0 1,0 1 2,0 3 4,0 3-6,2 2-2,2 7 5,5 8 16,6 13 17,5 12-13,5 17 22,2 18 27,0 14-39,-7 10-15,-9 8-11,-8 6-4,-3-1-7,0-5-1,0-6-2,0-12 0,0-9 0,0-11 0,6-10 0,7-10 2,-4-8-3,-1-6 2,-5-7-1,1-1 0,-4-7 0,0-2 0,0-4 0,0-5 1,-6 1-1,-1-3 1,-2 3-1,1-1 1,-2 2-1,1-2 0,1-1 0,2 0 0,-2-1 0,2-5 1,1 0 2,1-2-1,1-2-1,1-2 0,2-2 4,0 1 2,0-4 12,0 0-1,0 3 1,0-1 3,6 2-8,3 2 3,0-1 0,1-2-4,4 1 1,4 1 7,13-1 0,23-1 6,25 0 0,31 1-7,22 6-7,18 2 5,12-1-18,15-2-6,18-5 3,20-4-76,12-17-256</inkml:trace>
  <inkml:trace contextRef="#ctx0" brushRef="#br1" timeOffset="454186.3116">12953 4649 1098,'0'0'56,"0"0"-54,0 0 124,0 0 10,0 0-85,0 0-34,0 0-8,-3-12-7,3 12-1,-1 0 7,1 0 18,0-2 15,0 2 3,0-3 4,0 2-11,0 1-14,0 0-18,0 0-2,0 0-2,0 0 0,0 0-1,0 0-3,0 0 1,0 0-1,0 0-2,0 0-1,0 0 2,0-1 1,0-1 3,0-2 0,0 1 3,0-1-2,0 0 3,0 4 0,0 0 4,0 0-6,0 0 1,0 0-2,0 0-1,0 8-4,0 19-5,6 16 7,1 9 2,2 0 1,0-4 1,0-10-1,0-8 1,-2-7-1,-1-7 0,0-5 2,-3-5-2,3-3 1,-1-3 5,1 0 3,4-11 16,6-15-6,0-9-8,-3-8-2,-1-6 2,-5-3-5,1 3-1,-5 4-5,6 12-1,0 9-8,8 8-39,8 11-101,4 5-101,-2 2-197</inkml:trace>
  <inkml:trace contextRef="#ctx0" brushRef="#br1" timeOffset="455205.4983">13141 4988 1231,'0'0'174,"0"0"-174,0 0 0,0 0 34,0 0-34,0 0 6,10 102-3,-7-67-3,0-3 1,-1-4-1,-2-5 0,1-8 0,3-8-3,-3-5-2,4-2 5,2-5 18,2-18-16,1-6-1,4-1 3,-4 0-1,-2 5 4,-2 6 19,-2 6-4,-4 5-5,0 4-5,0 3-2,0-1-9,0 2-1,0 0-4,0 0-1,0 0-9,0 0-9,0-1 6,0-4 10,0-3 7,-3-1 0,0-8 0,2-2 3,1-1 1,0 1 0,0-1 6,0 3 6,0 1-9,7 5 0,0 2 5,2 8 3,11 1-11,1 7-4,6 17-1,-2 8 1,-9 3-1,-14 1-1,-2 1 1,-16-4-1,-14-4-3,-5-2-3,2-10-13,4-7 9,12-3 8,10-6 4,7-1 1,0 0 15,0 0 16,0 0-1,0 2-11,7 4-13,10 4-7,5 0 5,6 0-5,2-1-2,3-6-34,-2-1-65,-4-2-100,-9 0-22,-6-5-41,-3-9 154,-5-3 110,0-3 62,-3-1 119,1 1 2,-2 3-14,0 8 1,0 4-72,0 2-22,0 3-28,0 0-36,0 8-12,0 15-1,0 8 1,-7 2 1,3-4-1,-1-3-1,1-6-3,2-6-16,2-8-24,0-6 7,0 0 34,2-8 3,11-16 4,4-5 2,-1-3 9,-2-2 15,-1 5 5,-4 4-7,-2 11 12,-1 7-10,-1 5-1,2 2-14,8 0-15,6 19-5,5 4 5,-3 7-1,-5-2 1,-7 2-2,-7-3 1,-4 0-13,0-3-70,0-5-100,0-8-201</inkml:trace>
  <inkml:trace contextRef="#ctx0" brushRef="#br1" timeOffset="457232.9325">21731 12325 609,'93'-49'0,"-14"-17"-284,-12-13-10,-15-13 283</inkml:trace>
  <inkml:trace contextRef="#ctx0" brushRef="#br1" timeOffset="464976.4745">19396 10931 219,'0'0'38,"0"0"-12,0 0 34,0 0 33,0 0-38,0 0-31,0 0-13,-8-13-2,6 12-2,-1 1-1,3 0 6,0 0 8,-1 0-6,1 0-5,0 9 8,0 12 32,0 7-23,0 6-14,0 4-5,-2 0-6,-5 0 0,-3-2-1,1-6 0,-1-5-1,1-9-12,5-3-33,1-6-40,3-2-34,0-5-61,0 0-69</inkml:trace>
  <inkml:trace contextRef="#ctx0" brushRef="#br1" timeOffset="471118.9424">19725 11580 730,'0'0'79,"0"0"-16,0-83 78,0 55-22,-3 1-18,-2 2-30,-2 1 17,-6 3-45,1 4-10,-6 4-18,-2 8-8,-4 5 0,-2 0-7,-4 21-1,5 11-4,1 9 2,3 6 2,4 1 0,4-1 1,10-8 0,3-7 0,0-8 0,7-10 1,17-8 1,4-6 2,8-3 0,2-21 0,-2-11-4,-4-7-2,-6-5 2,-7 0 3,-7 5 2,-7 8 3,-5 10 22,0 10 11,0 7-10,0 7-17,0 0-9,0 9-5,-5 18-6,-1 12 6,1 6 2,2 5-1,0-3-1,-1-5 0,4-9-1,0-10-4,0-9-50,15-8-82,13-6-121,5 0-193</inkml:trace>
  <inkml:trace contextRef="#ctx0" brushRef="#br1" timeOffset="471457.3265">19906 11517 761,'0'0'332,"0"0"-296,0 0 129,0 0 15,0 0-114,0 0-50,1-39-16,-1 58 1,0 7-1,0 5 2,0 0-1,-1-4-1,-7-6 0,5-7-3,0-7-5,3-4-18,0-3-3,0-2 29,0-16 2,0-7-2,11-5 5,5 3 1,0 2 8,4 6 14,-4 8 12,-1 1 5,-6 10 2,3 0-24,-5 13-10,2 15-8,-4 9 0,-1 1-1,-1 2-4,-3-1 0,0 1-66,0-5-140,0-8-414</inkml:trace>
  <inkml:trace contextRef="#ctx0" brushRef="#br1" timeOffset="472771.2773">22896 11497 465,'0'0'127,"0"0"48,0 0 42,0 0-27,0 0-25,0 0-36,11 3-48,9-9-31,10 2-20,3-1-16,6 3-12,-3 2-2,-8 0-20,-6 0-71,-16 2-153,-6 10-172,-12 5-308</inkml:trace>
  <inkml:trace contextRef="#ctx0" brushRef="#br1" timeOffset="473068.6708">22930 11672 601,'0'0'397,"0"0"-369,0 0 99,0 0 26,0 0-45,0 0-84,118 26-24,-71-26-147,5 0-369</inkml:trace>
  <inkml:trace contextRef="#ctx0" brushRef="#br1" timeOffset="473505.4801">23546 11392 981,'0'0'307,"0"0"-261,0 0 74,0 0-57,0 0-33,0 0 11,26 122-11,-26-67-15,0-2-11,0-4-4,-9-6 0,0-9-10,5-7-48,2-11-29,2-6-28,0-10 3,0 0 32,0-16 40,3-14-70,-3-9 55,0-5 32,-1-2-19,-10-2 9,-2 3 33,5 2 45,2 8 18,6 5 62,0 5 0,2 5-17,18 4 17,13 2-78,11 2-10,8 6-24,-2 4-13,-10 2-3,-11 0-37,-21 17-165,-8 9-132,-23 8-574</inkml:trace>
  <inkml:trace contextRef="#ctx0" brushRef="#br1" timeOffset="474045.3823">23365 11841 1112,'0'0'24,"0"0"-21,80 22 75,-50-18-39,4-2-38,3-2-1,5 0-6,-7-6-43,-3-11 21,-7-4 16,-6-2 12,-8 6 12,-3 0 57,-7 6 19,1 8 40,-2 0-53,0 3-35,0 4-28,0 26-11,-3 8 12,-7 15 11,2 6-10,1 2 21,4-1-23,-1-4-7,3-8-5,1-7-1,0-12 0,0-9-1,0-12-3,0-5-6,0-3-6,0 0 5,0-21 2,0-13-11,0-12-8,1-12 6,9-2-9,0-3 7,5 9 16,2 9 9,2 11 3,1 11 2,-1 5 0,0 7 3,-1 7-3,-6 4-2,-2 0 0,-1 0-3,-3 14 0,-3 5-1,-3 2 1,0 4 1,-2 0-1,-14-1-1,-3-2 1,-5-3-31,-3-8-63,-1-5-98,1-6-122,5-1-490</inkml:trace>
  <inkml:trace contextRef="#ctx0" brushRef="#br1" timeOffset="474497.1377">24245 11263 925,'0'0'67,"0"0"66,0 0 27,0 0-74,0 0-74,0 0-9,-23 92 40,14-22 13,0 12-5,2 3-20,-2-4-12,1-3-6,3-10 5,3-8 17,2-9-7,0-8-7,0-8 5,4-4 0,8-11-5,6-1 3,9-9 2,12-1-2,19-6-14,14-3-2,8 0-8,-1-15-16,-9-2-84,-9-5-164,-14 1-331</inkml:trace>
  <inkml:trace contextRef="#ctx0" brushRef="#br1" timeOffset="475040.4195">24723 11411 309,'0'0'0,"0"0"-5,0 0 5,0 0 79,0 0 11,0 0 48,-92-6 30,73 6 11,3 5-37,-1 2-33,3-2-60,5 3-30,5 1-6,2 5-8,2 5-3,0 6 2,2-1 4,11 2 2,4-5 7,0-3-4,2-6 4,-2-1-8,2-8 3,-3-3-3,0 0-1,-5-6 0,1-10 12,-4-5-8,-5-2-1,-1-3 1,-2 0-5,0 4 0,-3 3-4,-10 5-3,-1 5-1,-2 4-8,1 2-29,3 0-55,7 2-55,5-3-134,2-5-312</inkml:trace>
  <inkml:trace contextRef="#ctx0" brushRef="#br1" timeOffset="475367.1395">24874 11214 769,'0'0'305,"0"0"-299,0 0 30,0 0 32,0 0-48,0 0-20,7-8-5,-10 28 3,3-3-3,0-5 3,9-2 2,6-3 5,0-3 6,1-4 2,-3 0 19,-2 0 5,-3-13-10,-7-1-5,-1-2-1,0 4-9,0 3-12,-1 6-6,-7 3-46,-3 0-57,0 0-81,-2 6-201</inkml:trace>
  <inkml:trace contextRef="#ctx0" brushRef="#br1" timeOffset="478964.8346">18908 13575 339,'0'0'1026,"0"0"-998,0 0-27,0 0 26,0 0 10,23 83-3,-23-20 9,0-1-31,-10-4-8,-2-5-4,5-13 0,4-12-5,3-9-22,0-11-41,0-8-49,9 0 23,7-21-27,-4-11-72,-3-9 31,-9-8 161,0-1 1,-3-5 16,-8 1 30,4 1 46,2 3-16,5 3 16,0 6 18,14 3-33,11 5 3,5 9 0,3 4-27,0 6-31,-2 7-17,-1 7-5,0 0-7,-10 17-47,-10 12-184,-10 12-196</inkml:trace>
  <inkml:trace contextRef="#ctx0" brushRef="#br1" timeOffset="479300.3014">18681 13960 1416,'0'0'28,"101"0"-11,-36 0 82,3 0-43,1-2-56,-8-1-1,-9-1-59,-10 0-167,-6-2-193</inkml:trace>
  <inkml:trace contextRef="#ctx0" brushRef="#br1" timeOffset="479616.6541">19261 13779 667,'0'0'810,"0"0"-766,0 0 18,0 0 31,0 0-49,0 0-39,12 80 3,-18-22 3,-8 0-9,1-8-1,-1-5-2,6-8 1,1-10-6,5-12-7,2-5-13,0-7 12,0-3 7,0 0 4,0-2 3,3-11-1,7-5-2,-1-2 0,0-2 3,3-3-5,0 5 3,3 1 2,3 5-1,6 3-1,4 7 0,3 4 0,1 0 2,-2 14 6,-5 8 0,-10 5-2,-11 2 1,-4 3-5,-15-1 1,-21-3-1,-8-4 0,-4-10-29,0-8-42,9-6-22,13-6-54,17-19-19,9-6-200,12-2-203</inkml:trace>
  <inkml:trace contextRef="#ctx0" brushRef="#br1" timeOffset="479966.2372">19567 13975 1173,'0'0'288,"0"0"-280,0 0 10,0 0 64,0 0-56,0 0-4,24 68 5,-23-37-15,-1-4-10,0-2-2,0-5 0,0-7 0,0-7-9,0-5-23,0-1 20,0-12 12,3-13 0,9-11 0,8-1 0,5-1 3,0 2 21,2 7 17,-6 7 2,0 10 7,-8 7-18,-1 5-15,0 3-8,1 19-6,-2 9-1,-2 7 2,-8 0-2,-1-3 0,0-3-2,0-5-4,-1-4-22,1-7-83,0-10-105,9-6-211</inkml:trace>
  <inkml:trace contextRef="#ctx0" brushRef="#br1" timeOffset="482653.9907">12613 7703 371,'0'0'14,"0"0"-10,0 0-1,0 0 50,0 0-50,0 0-3,0 0-121</inkml:trace>
  <inkml:trace contextRef="#ctx0" brushRef="#br1" timeOffset="483202.1221">12613 7703 345,'14'-79'117,"-14"69"-41,3 3 22,1-1-37,-1 4-3,-3-1 31,0 2 0,0 1-28,0-1-4,0 3 13,0 0 2,0 0-10,0 0-24,0 3-25,0 23-6,-3 15 29,-4 10 14,5 3-14,1 0-17,-4-2-7,2-4-6,0-6-5,0-6 0,3-10-1,0-9 0,0-6 0,0-7-1,0-4-4,3 0 5,6-4 4,4-13-1,1-3-2,2-4-1,-2 2 4,0-1 1,2 1 10,0 2-3,-1 3 1,1 3 0,-5 6 2,-5 2-2,-2 3-4,-2 3 5,-1 0-6,8 0-3,2 2-3,9 14 0,-2 5 6,-1 4 10,-7 1-7,-8-2 0,-2-3-9,0-4 3,-5-1-5,-8-5 0,-6-5 0,-2-1-1,-5-3-5,-8-2-17,-8 0-1,-3 0 7,2-7-11,7 0-5,14-3-25,14 1-55,8-1-30,33 0-169,31-2-502</inkml:trace>
  <inkml:trace contextRef="#ctx0" brushRef="#br1" timeOffset="484146.9659">17579 7606 968,'0'0'72,"0"0"-68,0 0 103,0 0-32,0 0-37,-60-77-21,28 77-1,-5 0-7,0 13 12,1 15 25,3 10-1,7 6-2,9-1-16,11-6-8,6-4-3,0-6 1,16-6 2,8-1-10,3-4-2,3-5-3,0-3-4,-2-2 0,2-6-6,2 0-91,-1-2-162,0-13-329</inkml:trace>
  <inkml:trace contextRef="#ctx0" brushRef="#br1" timeOffset="484536.2501">17589 7559 717,'0'0'38,"0"0"-26,0 0 130,0 0-70,-85-16-27,57 16 18,-2 7-25,-4 10-15,-1 6-1,4 7 13,9 4-1,9 2 4,12 3-15,1-3 10,8-4-6,17-2 4,2-8-6,2-3-10,1-2-9,2-3-1,0-2-4,4-4-1,3-4-1,4-2-53,1-2-92,-5 0 3,-5-9-80,-10-8-131</inkml:trace>
  <inkml:trace contextRef="#ctx0" brushRef="#br1" timeOffset="487898.2135">20320 13856 996,'0'0'155,"0"0"-121,0 0 108,0 0 4,0 0-70,0 0-32,0 0-13,39-7-25,-5 5-6,4 2-3,-6 0-27,-9 0-87,-10 2-136,-13 5-193</inkml:trace>
  <inkml:trace contextRef="#ctx0" brushRef="#br1" timeOffset="488232.6702">20283 13968 1121,'0'0'40,"0"0"-12,0 0 126,0 0-57,0 0-85,122 0-12,-59 0-226,0-7-657</inkml:trace>
  <inkml:trace contextRef="#ctx0" brushRef="#br1" timeOffset="488632.1514">20920 13488 1074,'0'0'151,"0"0"-109,0 0 71,0 0-18,0 0-66,0 0-17,10 91 67,-4-39-38,0 1-20,0 0-6,0-4-3,1-5-10,4-10 0,1-12 1,-2-8 2,5-10-3,0-4 7,6-9 6,0-18-4,3-11-1,-3-9 1,-2-6 1,-1-4-2,-3 2 0,3 5-4,-5 10-1,-2 13-5,-4 10 0,-2 12-21,0 5-83,0 17-200,-4 13-167</inkml:trace>
  <inkml:trace contextRef="#ctx0" brushRef="#br1" timeOffset="489209.3016">21163 13941 651,'0'0'621,"0"0"-621,0 0 0,0 0 40,0 0-6,0 0-33,0 57 0,-2-21-1,2 0 0,0 1-2,0-2-1,0-7 2,0-5 0,0-11 0,2-5-2,1-5-4,0-2 7,1 0 3,1-10 4,-2-2-5,1-1 4,-1 0 1,1 3-6,1 0-1,1 1 0,0 1-3,6-1-2,0-2-3,9-2 1,-3 0 2,3-4 0,-5 1 5,-3-2 4,-5 1-4,-3 2 3,-4-1 5,-1 7 8,0-1 23,0 3 8,0 4-3,0-1-3,0 4-12,0 0-14,0 0-12,-5 17-2,-4 16 0,-4 16 20,0 8 13,-1 2-3,-1 0 10,2-4-5,1-5-21,3-9-12,0-9-2,3-10-1,5-6 0,-1-9-7,2-4-42,0-3-72,0 0-38,6-14-42,9-13-264</inkml:trace>
  <inkml:trace contextRef="#ctx0" brushRef="#br1" timeOffset="489584.243">21494 13977 1032,'0'0'325,"0"0"-325,0 0 1,0 0 17,0 0 2,-10 85 3,-1-49-18,2-5-4,3-6-1,6-6-6,0-8-4,0-8-53,12-3 29,6-11 33,6-18 1,3-5 0,-1-3 7,1-6 29,-1 4 31,-4 3-7,-2 7 0,-8 11 7,-5 9-3,-6 9-20,-1 0-24,2 10-20,1 19 1,-3 8-1,0 8 4,0-1-1,0-2-3,0-2-1,0-4-11,3 0-80,6-6-62,-3-9-116,-3-7-268</inkml:trace>
  <inkml:trace contextRef="#ctx0" brushRef="#br1" timeOffset="489914.3398">21075 14355 1551,'0'0'39,"0"0"-37,0 0 82,101 7-16,-34-2-49,21 0-14,17-2-4,5-2-1,1-1-61,-10 0-175,-11 0-537</inkml:trace>
  <inkml:trace contextRef="#ctx0" brushRef="#br1" timeOffset="490776.8954">21142 14618 1217,'0'0'31,"0"0"-25,0 0 127,100 0-34,-70 2-72,-2-1-8,-4 3-10,-2-3 0,-11 1-6,-5 0-3,-6 2-1,0 5-11,0 5 4,-14 8 6,-5 4-4,-5 6 5,0 2-8,-1 2-1,1-2 5,2-8 0,5-5 2,5-9 3,8-8 1,4-4 2,0 0 22,0 0 67,1 0-6,14-5-35,2-2-28,8 2-15,2 4-7,6 1-1,1 0-5,0 0-28,-2 6-84,-6 2-30,-5-1-100,-6-3-12,0-4 18,-1 0 173,5-14 68,2-11 33,-4-1 129,-2-3 21,-4 5-33,-8 1-28,-3 4 28,0 8-70,0 4-16,0 4-11,0 3-28,0 0-20,0 2-5,-3 15-2,0 5-2,1 4 3,2-1-1,0-3 1,5-4 0,13-5-7,3-9 8,4-4-11,2 0 3,-3-13 7,-3-4 1,-8-2 1,-4 3 4,-3-1 4,-5 7 1,-1 0-3,0 3 19,0 3 0,0 4 5,0 0-15,0 0-12,-1 22-3,-8 16 3,-3 18 3,-4 7 3,1 6 5,-4-3-3,-2-6 3,3-8-13,0-11-1,6-6-1,3-9 0,6-9-6,3-6-46,0-6-106,0-5-138,6 0-244</inkml:trace>
  <inkml:trace contextRef="#ctx0" brushRef="#br1" timeOffset="492614.7109">19063 15808 1125,'0'0'96,"0"0"-90,0 0 20,0 0 35,0 0-1,15 91-2,-11-40-26,-2-1-20,-2-2-6,0-4 3,0-7-9,0-9 1,0-10-1,0-9-7,0-5-84,0-4-63,0-3 30,0-17-111,0-8-44,0-3 17</inkml:trace>
  <inkml:trace contextRef="#ctx0" brushRef="#br1" timeOffset="492948.6802">18990 15787 642,'0'0'92,"0"0"42,-3-72 68,3 48-64,18 2-28,9 2-12,9 3-55,6 5-28,-1 8-15,-4 4-4,-6 9-7,-11 20-66,-10 10-115,-10 3-132,-12 5-516</inkml:trace>
  <inkml:trace contextRef="#ctx0" brushRef="#br1" timeOffset="493280.4886">18860 16191 1176,'0'0'51,"0"0"-10,0 0 109,104 22-75,-61-15-60,4-1-15,0-2-1,1 1-32,-3 0-114,-6-5-28,-3 3-78,-7-3-88,-2 0-217</inkml:trace>
  <inkml:trace contextRef="#ctx0" brushRef="#br1" timeOffset="493310.4064">19409 16199 681,'0'0'243,"0"0"-123,0 0 43,13-71 5,-13 59-51,0 3-48,0 8-34,-7 1-24,-5 0-11,-6 15 0,-6 16-5,-2 11 3,4 1 0,3-1 2,11-9-2,8-6-1,2-8-1,22-5-2,7-8 1,9-6-19,2 0-54,0-3-116,-3-11-58,-3-2-134</inkml:trace>
  <inkml:trace contextRef="#ctx0" brushRef="#br1" timeOffset="493650.9998">19627 16254 716,'0'0'406,"0"0"-325,0 0 18,0 0 17,0 0-90,0 0-22,4 41 1,-1-17 2,0 1-7,-1-4 1,-2-6-2,0-4 0,0-5-9,0-4-22,4-2 5,0-4 27,4-16 9,1-3-7,4-4 14,-1 2 22,0 4-4,-2 2 18,-2 9 6,-2 4-7,-4 6-9,2 0-17,6 10-16,1 10-7,2 6 3,-1 1 3,-2 1-8,1-5-4,-1-1-38,4-6-73,5-10-181,4-6-367</inkml:trace>
  <inkml:trace contextRef="#ctx0" brushRef="#br1" timeOffset="493980.3747">20250 16202 1339,'0'0'84,"0"0"-84,109-6 15,-79 6 7,-9 0-22,-6 5-120,-12 2-153,-3 1-373</inkml:trace>
  <inkml:trace contextRef="#ctx0" brushRef="#br1" timeOffset="494012.7176">20260 16293 1122,'0'0'203,"0"0"-186,0 0 92,0 0-25,0 0-51,99 24-33,-53-14-45,7-2-265,5-7-576</inkml:trace>
  <inkml:trace contextRef="#ctx0" brushRef="#br1" timeOffset="494428.1341">20899 15725 1067,'0'0'130,"0"0"-82,0 0 88,0 0-37,0 0-84,0 0-5,-16 106 46,16-49-23,0 2-27,0-8-1,8-8-5,6-8 1,3-9 0,3-12-1,3-10 0,-1-4 1,-3-8 4,-1-17-3,-3-1 3,-5-4 8,-4 5-3,-2 2 5,-3 2-2,1 3 7,1 1 1,2-2 1,0 2-4,2-8-2,2-3 0,3-3-3,-2-3-2,0 7 7,-2 5-12,-2 6-2,-1 9-4,-1 6-7,1 1-46,1 21-95,-6 13-178,0 8-215</inkml:trace>
  <inkml:trace contextRef="#ctx0" brushRef="#br1" timeOffset="494900.1796">21012 16202 1100,'0'0'261,"0"0"-260,0 0 15,0 0 89,20 91-46,-20-59-41,0 1-14,3-1-2,-2-6-2,3-6 0,-1-11 0,-1-4-2,1-5 1,-2-1-4,4-23 4,3-11-8,2-9 1,1-5 7,6-1 1,0 1 0,3 3 11,0 12 17,-1 8 11,-4 10-2,-6 10-18,0 6-13,-1 0-6,-1 9-8,-1 16 3,-5 4 1,-1 3 3,0-1-18,-16 0-2,0-4 7,2-5 9,5-5 2,8-7 3,1-2 3,0-2 6,0 1 45,8-2-10,5 2-1,-3 1-16,-3 0-16,-3-2-11,-4 3 0,0-1-3,0-1-49,-4-6-70,-6-1-79,1-3-136,7-16-271</inkml:trace>
  <inkml:trace contextRef="#ctx0" brushRef="#br1" timeOffset="495246.5849">21336 16184 79,'0'0'961,"0"0"-869,91-53-42,-76 48 116,-13 5-27,0 0-68,-2 19-47,0 10-3,0 5 13,-4 1-9,-4-2-8,1-7-7,6-4-8,1-7 0,0-8-2,0-4-2,7-3-6,0-2 0,4-18 8,6-9 0,3-6 3,2-3 1,1 0 13,2 5 17,-2 10 21,-4 8-17,-7 10-13,-3 5-14,-2 15-11,0 21-1,0 10 0,-7 3 1,0 1-1,0-2-19,-11-6-35,-2-3-86,-1-10-163,-1-10-230</inkml:trace>
  <inkml:trace contextRef="#ctx0" brushRef="#br1" timeOffset="495580.3828">20818 16626 1396,'0'0'160,"0"0"-136,134 5 101,-62-2-8,9 0-83,5-2-1,11 1-26,9-2-7,6 0-8,-6 0-41,-5-6-93,-10-7-175,-12-1-383</inkml:trace>
  <inkml:trace contextRef="#ctx0" brushRef="#br1" timeOffset="496588.1793">20951 16927 805,'0'0'153,"0"0"-106,0 0 117,0 0 13,0 0-52,0 0-71,111-11-14,-67 8-7,3 3-12,-1 0-6,-6 0-4,-10 0-9,-13 0-1,-10 0 0,-7 2-1,0 7-3,-10 1 0,-12 9-1,-8 5 1,-1 3-2,1 2 5,5-2-1,4 0-1,6-2 2,6-11 1,1-3 0,8-6-1,0-4 9,0 1-1,2-2 1,16 0-5,9 0 3,10 0-7,8-2-1,4-4-9,2-5-34,-5 0-27,-4-1-7,-9-2-18,-8-1 59,-10 1 37,-2 2 5,-7 3 27,-3 3 42,-3 2 3,0 4-16,0 0-19,0 0-27,0 16-15,0 9-2,0 4 2,-1 4 5,1-6-2,0 0 6,1-6 1,22-4-2,5-6 9,8-7-8,0-4-5,0 0-1,-5-15 3,-6-5-3,-9-4 0,-4 4 1,-8 2 5,-4-1 31,0 8 1,0 3-16,0 3-2,-2 5-7,-2 0-4,2 34-8,-3 21-1,-2 15 21,4 12 3,2 1-9,-2-3 4,-3-1-15,0-4-4,-5-9-3,4-9-16,2-13-76,4-13-180,1-17-705</inkml:trace>
  <inkml:trace contextRef="#ctx0" brushRef="#br1" timeOffset="523529.1234">14382 4028 642,'0'0'75,"0"0"-61,0 0 145,0 0-37,0 0-50,0 0-24,0 0-9,0 0-3,0-15 9,0 15-14,2 0-5,11 12-8,1 5 33,2 0-5,5 0-20,-2 0-8,0-3-2,-3-1-7,-3-3 2,-4-3-7,-2-1-3,-1 0 1,0-4-1,-3-2 0,-3 0 2,1 0-1,-1 0 8,7 0 19,2-8 4,5-5-25,3-3-5,1 0 1,-3-1 5,4 0-4,-4 0 2,4-2-1,2 0 5,0-1-1,3 2-7,-2 2 9,-4 4-7,-6 6 5,-6 3 1,-4 2-7,-2 1 1,0 0-5,0 0 0,0 0-2,0 0-5,0 0 4,0 0 2,0 0-4,0 0 3,0 0 2,0 0-1,0 0 1,0 1 2,0 4-2,-6 2 3,0 0-3,0-4-2,4 2 2,-2-3-2,0 2-3,2 0-22,-1 0 9,-2 2 7,-1 1 5,2 0 5,-6 2 0,4 1 1,-8 4 0,1-3-1,-2 1 0,-3-1-5,1-3 1,4-3-3,3-1 0,3-1-10,-1-1-4,6-1-9,-1-1 1,-2 0-31,0 0-33,-1 0 0,-1 0-14,0-4-65,2-3-102,0-2-393</inkml:trace>
  <inkml:trace contextRef="#ctx0" brushRef="#br1" timeOffset="523874.6114">14460 4000 889,'0'0'81,"0"0"-10,0 0 86,0 0-28,0 0-45,0 0-36,23 16-19,-1 6 17,0 2-25,0-2-13,-5-1-8,0-2-1,-1-2-18,0-2-108,-4-4-127,3-5-186</inkml:trace>
  <inkml:trace contextRef="#ctx0" brushRef="#br1" timeOffset="533660.382">14797 5717 217,'0'0'475,"0"0"-475,0 0 0,0 0 39,0 0 27,0 0-38,0 0-13,0-13-2,0 13 3,0 0 16,0-2 17,0 2-6,0 0 2,0 0-17,0 0 1,0 0-15,0 13-8,0 1 5,0 2-2,0-1-4,0-1 0,0 0-1,0-3 4,0-1 5,0-1-3,0-5 0,0-1-8,0 2 5,0-3-2,0-1-3,0 1-1,0-2-1,0 0 0,0 1-9,0 1-16,0-1-1,0 1-4,0-1-32,0 4-16,0-2 41,0 0-1,1-3-19,-1 1 43,2-1 14,-2 0 2,0 0 8,0 0 26,0 0 2,0 0-14,0 0-17,1 5-6,1 0-1,-1 2 1,1-1 0,-1-2 2,-1-1-1,1-1-1,-1-2 0,0 0 2,0 0-3,0 0 5,0 0-1,0 0 0,0 0 0,0 0 0,0 0-2,0 0-1,0 0 1,0 0-2,2 0 2,-2 0-2,2-2 3,-1-1 0,3-1 5,-2 1 2,1 0-10,-2 3-1,1-2-3,1 0 0,0-1 4,0-2-7,1-2 4,4-3-16,-2 0-18,0 1-2,1 2-5,0-1-14,-2 1 34,0 2 20,-1 3 3,4-3-4,-1 4-4,5-1 3,0 1-12,1 1-31,-2 0 14,-4 0 2,0 0 3,-3 0-4,-3 0 17,0 0 14,1 0 3,-2 0 3,0 0 16,2 0-1,-1 0 0,1 0-6,1 0-3,0 1-7,-2 4-1,2 3 1,0-1-1,-1 3 5,2-1-1,0-1-2,-1 0 1,2 0 0,0-1-2,-1 1 1,2 0-3,1 4 0,-1 1-2,-2 1 1,1 0 1,-2 2 0,-1-1 0,-2 2 0,0-2 1,0 1 1,0-2 0,0 1 1,0-2-3,0 0 0,0-2 0,0-5-3,0-3-1,0 0-1,0-3-1,0 0 6,0 0 0,0 0 6,0 0-5,0 0-1,0 0-29,0 0-42,0 0-119</inkml:trace>
  <inkml:trace contextRef="#ctx0" brushRef="#br1" timeOffset="534451.2268">14712 3674 590,'0'0'0,"0"0"-44,0 0 14,0 0-73,0 0-87</inkml:trace>
  <inkml:trace contextRef="#ctx0" brushRef="#br1" timeOffset="534815.8453">14619 5704 861,'0'0'309,"0"0"-309,0 0-3,0 0 3,0 0 40,0 0-26,2 3-13,-2-3 2,0 3-6,0 0 5,0 0-4,0 0 1,0-3-32,0 0-20,0 0-63,0-2-107,0-18-185</inkml:trace>
  <inkml:trace contextRef="#ctx0" brushRef="#br1" timeOffset="535158.2796">14654 3912 660,'0'0'0,"0"0"-358</inkml:trace>
  <inkml:trace contextRef="#ctx0" brushRef="#br1" timeOffset="535658.133">14646 5755 1186,'0'0'5,"0"0"-4,0 0-1,0 0 56,0 0-6,0 0-34,0 0-11,0 0-5,0 2-4,0-2 2,0 0 2,0 0 2,0 0 4,0 0 7,0 0 15,0 0 2,0 0-13,0 0-8,0 0 2,0 0-7,0 0-1,0 0-1,0 0-2,0 0 0,0 0 0,0 0 2,0 1-2,0-1 0,0 0-1,0 0 3,0 0-3,0 0 2,0 0-1,0 0 1,0 0 1,0 0-2,0 0 1,0 0-1,-1 0-11,-9 0-30,-1-8-59,4-4-135,7 1-463</inkml:trace>
  <inkml:trace contextRef="#ctx0" brushRef="#br1" timeOffset="536190.3955">14404 6229 673,'0'0'94,"0"0"-90,0 0-4,0 0 33,0 0-33,0 0-13,29 22-70,-7-4-66,6 4-190</inkml:trace>
  <inkml:trace contextRef="#ctx0" brushRef="#br1" timeOffset="536635.2219">16724 7400 1157,'0'0'71,"0"0"-69,0 0 0,0 0 72,0 0 66,0 0-103,0 10-16,0-9-8,0-1-1,0 0-3,0 0-4,0 0 0,0 0-2,0 0-1,0 0-1,0 0-1,0 0 0,0 0-1,0 0-3,0 0-20,0 0-32,-1 0-64,-4 0-59,0 0-125,-2-8-345</inkml:trace>
  <inkml:trace contextRef="#ctx0" brushRef="#br1" timeOffset="537052.518">13820 6163 821,'0'0'365,"0"0"-365,0 0-146,0 0 146,0 0 80,0 0-60,0 0-20,0-32 0,-5 32-72,-11 1-23,-9 9 1,-5 2-144</inkml:trace>
  <inkml:trace contextRef="#ctx0" brushRef="#br1" timeOffset="537553.9229">12579 7397 1411,'0'0'0,"0"0"-65,0 0 65,0 0 9,0 0 29,0 0-32,-3 9-6,3-7-2,-2 0-12,2 1 0,0-2 10,0 2 2,0 0 2,0-3-7,0 2 5,0 0 1,0-2-3,0 0-7,0 0-6,0 0 2,0 0-13,0 1-5,0 1 5,0-2 2,0 1-10,0-1-5,0 0-2,0 0 7,0 0-12,8 0-12,-1 0-64,1 0 23,-5 0-86,-1 0-328</inkml:trace>
  <inkml:trace contextRef="#ctx0" brushRef="#br1" timeOffset="548894.6822">21163 14030 274,'0'0'102,"0"0"-77,0 0-9,0 0 30,0 0 5,0 0 2,0 0-5,0 0-8,0 0 5,0 0-1,0 0 9,0 0-14,0 0-24,0 0-15,0 10-7,3 4 5,3 3 0,-2 2-7,-1-1-10,-1-1 8,-1-2 2,0-1 3,1-2 3,1-2 1,3-3-1,-1-5-14,-1 1 11,1-3 4,-2 0 1,-2 0-3,0-4-3,4-7-12,1-3-31,1-2-1,4 2-46,1 2-32,-3 0 32,0 3-35,-3 3 132,-2-1 85,-4 3-34,1-1-8,-1 1-43,0 1 33,0 2-4,0 1 26,0 0-19,0 0-10,0 0-4,0 0-14,0 0-8,0 0-5,0 7 5,0 9 6,0 2 26,-5 2-8,0 3-10,1 3-3,-2 0-9,3 3 2,-3 2-2,3-2 0,-5 2 2,4 1-4,-2-6 0,4-2 0,1-3-2,-2-9-1,3-1 0,0-5-12,0-2-24,0-1-56,0-1-83</inkml:trace>
  <inkml:trace contextRef="#ctx0" brushRef="#br1" timeOffset="551578.0411">14397 3867 531,'0'0'90,"0"0"-80,0 0 51,0 0 68,0 0-2,0 0-45,0 0 3,-6-4-14,6 4 1,4 0-26,7 3 2,7 13 13,3 4-13,3-1-24,1 2-3,0 1-9,0 3-7,-2-2-3,-1-4 2,-4-5-4,-6-4 0,-4-3-3,0-7-46,2 0-73,2 0-33,9-11-102,7-5-144</inkml:trace>
  <inkml:trace contextRef="#ctx0" brushRef="#br1" timeOffset="551955.019">14820 3925 634,'0'0'340,"0"0"-327,0 0-10,0 0 103,0 0-4,0 0-33,17-16-54,-31 16-6,-6 12 7,-7 6 24,-4 4-1,-2 1-26,-2 1-11,4-4-2,4-3 0,7-7-2,7-3-1,6-2-11,5-4-29,2-1 4,0 0 8,0 0-18,2-9-35,10-3-103,4 2-61,-1 1-70</inkml:trace>
  <inkml:trace contextRef="#ctx0" brushRef="#br1" timeOffset="551993.9127">14616 4025 755,'0'0'251,"0"0"-170,0 0 21,0 0 21,0 0-65,0 0-42,0 0-16,0 3-18,0 4-115,-1 3-69,-15-5-159</inkml:trace>
  <inkml:trace contextRef="#ctx0" brushRef="#br1" timeOffset="552915.4483">13758 5513 719,'0'0'114,"0"0"-94,0 0 63,0 0 23,0 0-70,0 0-36,0 4-9,0-4-69,0-6-136,0-10-143</inkml:trace>
  <inkml:trace contextRef="#ctx0" brushRef="#br1" timeOffset="553478.4606">13527 5749 559,'0'0'370,"0"0"-352,0 0-16,0 0 90,0 0-7,0 0-60,2 0-25,-2 0-22,0-4-16,0-8-7,0-2-31,0-6-129,0-2-223</inkml:trace>
  <inkml:trace contextRef="#ctx0" brushRef="#br1" timeOffset="553819.439">13312 4070 892,'0'0'0,"0"0"-10,0 0-114,0 0 124,0 0 0,-23 73-17,23-20-224</inkml:trace>
  <inkml:trace contextRef="#ctx0" brushRef="#br1" timeOffset="554272.959">13560 5620 1292,'0'0'0,"0"0"-10,0 0-32,0 0 42,0 0 31,0 0-30,30-7-1,-30 7-38,0 0-13,2 4 21,-2 2 20,0-2 0,0-2-1,1 1 9,-1-3 2,2 0 1,-1 0 4,-1 0-4,0 0 3,0 0-2,0 0 1,0 0-1,0 0-1,0 0-1,0 0 0,0 0 0,0 0 0,0 0-1,0 0 1,0 0 0,0 0 0,0 0 0,0 0 0,0 0 0,0 0 0,0 0 0,0 0 0,0 0 0,0 0-2,0 0-1,0 2-12,0-2-13,0 0-8,0 0 4,0 0 12,0 0 3,0 0-5,0 0 1,0 0-22,0 0-69,0 0-10,0-7-285</inkml:trace>
  <inkml:trace contextRef="#ctx0" brushRef="#br1" timeOffset="555150.4641">13621 5509 732,'0'0'0,"0"0"-17,0 0 17,0 0 81,0 0-34,0 0-47,4 7-7,-4-7-27,0 0-18,-7-10-17,3-7-93,1-8-356</inkml:trace>
  <inkml:trace contextRef="#ctx0" brushRef="#br1" timeOffset="555520.6454">13465 3873 459,'0'0'0,"0"0"-57,0 0 57,0 106 15,0-55-15,0 7-132</inkml:trace>
  <inkml:trace contextRef="#ctx0" brushRef="#br1" timeOffset="555868.4532">13623 5402 722,'0'0'391,"0"0"-385,0 0-5,0 0 36,0 0 20,0 0-35,6 7-22,-6-5-8,0 1-26,0-1-18,0-2-66,0 0-156,0-2-247</inkml:trace>
  <inkml:trace contextRef="#ctx0" brushRef="#br1" timeOffset="556934.4656">13195 5291 1168,'0'0'6,"0"0"-6,0 0-55,0 0 55,0 0 64,0 0-37,0 0-24,25 0-2,-25 0-1,0 0 0,0 2 0,0-2 3,0 0 1,0 1 1,0-1-3,0 0 3,0 0-2,0 0-1,0 0 1,0 0-2,-6 0-1,-16 0-33,-14 0-54,-15-1-173,-8-11-398</inkml:trace>
  <inkml:trace contextRef="#ctx0" brushRef="#br1" timeOffset="557551.3522">14249 5286 546,'0'0'0,"0"0"-131,0 0 20,0 0 65,0 0-4</inkml:trace>
  <inkml:trace contextRef="#ctx0" brushRef="#br1" timeOffset="557903.6616">7342 5121 1026,'0'0'0,"0"0"-251,0 0 201,0 0 39,103 49-129</inkml:trace>
  <inkml:trace contextRef="#ctx0" brushRef="#br1" timeOffset="560914.3576">12546 7998 1471,'0'0'39,"0"0"-34,0 0-2,0 0 14,0 0 40,0 0-16,1 0-24,-1 0-11,0 0-6,0 0 0,0 0-10,0-9-89,0-16-108,27-14-288</inkml:trace>
  <inkml:trace contextRef="#ctx0" brushRef="#br1" timeOffset="561285.2383">14397 6174 851,'0'0'646,"0"0"-646,0 0-40,0 0 40,0 0 36,0 0-28,25-11-8,-31 11-18,-9 11-50,-11 11-48,-10 3-53,-3 3-196</inkml:trace>
  <inkml:trace contextRef="#ctx0" brushRef="#br1" timeOffset="564956.4112">8383 6217 737,'0'0'54,"0"0"-48,0 0 77,0 0 16,0 0-76,0 0-23,0 0-129,16 1-289</inkml:trace>
  <inkml:trace contextRef="#ctx0" brushRef="#br1" timeOffset="565302.5252">8626 7427 1236,'0'0'41,"0"0"-39,0 0 5,0 0 67,0 0-54,0 0-20,64-24-34,-64-5-163,3-10-202</inkml:trace>
  <inkml:trace contextRef="#ctx0" brushRef="#br1" timeOffset="565651.9403">8692 6274 777,'0'0'449,"0"0"-449,0-78 0,0 68 11,-2 6 37,-1 4-22,0 0-26,-9 28-16,2 11-82,5 3-360</inkml:trace>
  <inkml:trace contextRef="#ctx0" brushRef="#br1" timeOffset="566066.6584">13332 6505 275,'0'0'1142,"0"0"-1103,0 0-39,0 0 10,0 0 21,0 0-17,0 0-14,0 0 0,0 0-3,0 0 0,0 1 2,0-1 1,0 0 0,0 0 2,0 0-1,0 0-1,0 0-6,0 2-16,0-2 2,0 1 8,0-1-9,0 2-24,0-2-1,0 2-11,0 0-14,0 0 16,0 1-8,-2 0-48,1 2-23,-2-5-38,3 0-340</inkml:trace>
  <inkml:trace contextRef="#ctx0" brushRef="#br1" timeOffset="567363.5038">12759 6036 777,'0'0'6,"0"0"-4,0 0-2,0 0 10,-89 97 14,54-64-14,-6 3-3,-1 2-4,-4 4-2,-5 4 1,-6 5-1,-7 7 22,-9 5 5,0-2-3,0-1-5,4-2 0,13-8-13,8-2-7,12-8 0,5-2 0,3-1-6,0-5-17,0 0-1,1-4 13,2-1 5,2-5 6,7-1 0,0-1 3,4 2 9,3-3 7,0 2-7,1-1-5,3-3-7,-5 0 0,0-7 1,-2 0 0,-2-4 1,1-3-2,6-2 5,2 0 4,4-1 8,1 0 1,-4 0-10,4 0-8,-2 0-6,-1 0-21,-3 0-4,0 0 1,0 0-9,-3 0-2,1 0 17,-3 3 12,-8 1 10,-2-2-5,-7 0-32,2 1-1,-1-2 25,3 1 4,5-2 11,7 0 0,4 0 13,5 0 30,1 0 32,2 0 34,0 0-14,0 0-19,0 0-12,0 0-22,0 0 9,0 0 16,10 0 2,20 7-34,10 10-18,15 3 5,0 0-5,-7-1-8,-8-4-1,-12-4 0,-6-5-6,0-3-2,3-3-64,8 0-166,9-18-175</inkml:trace>
  <inkml:trace contextRef="#ctx0" brushRef="#br1" timeOffset="567782.9351">12540 5872 653,'0'0'78,"0"0"-78,43-78-171,-21 52 171,1 5 43,2 4-9,-4 8 21,-7 3 37,-2 4 30,0 2-32,6 0-11,12 11-22,10 6-9,13 7-12,7-3-21,4 2-15,-3-4-17,-10-5-119,-18-3-328</inkml:trace>
  <inkml:trace contextRef="#ctx0" brushRef="#br1" timeOffset="568323.3224">11670 6271 880,'0'0'30,"0"0"-24,0 0 26,0 0 40,-26 75-9,21-57-12,0 2-28,4-1-7,-1 1 1,1-1-5,1-5-4,0-3-2,0-4-5,0-5 2,0 0-3,0-2 7,0 0 16,0 0 29,18 0 10,10-8-35,7-5-17,2-2-7,-3 1 0,-4-3-3,-9-2-12,-5 2-58,-8 3-73,-5 6-193,-3 5-505</inkml:trace>
  <inkml:trace contextRef="#ctx0" brushRef="#br1" timeOffset="568736.6821">11660 6592 1031,'0'0'266,"0"0"-266,0 0-5,0 0 5,0 0 14,0 0-13,0 46-1,0-30-2,0-3-36,10-3-19,4-5 16,4-5 17,-1 0 8,-1-3 16,-3-9 1,0-1 46,-4 5 13,-4 0 5,-5 6-7,0 1 2,0 1-15,0 0-41,0 0-4,-15 11-1,-6 8 1,-3 6 0,-1 3-3,-1-3-2,3 2-66,6-3-54,10-5-50,7-5-196</inkml:trace>
  <inkml:trace contextRef="#ctx0" brushRef="#br1" timeOffset="569131.9921">11826 6752 563,'0'0'628,"0"0"-628,0 0-37,0 0 37,0 0 17,0 0-13,-16 77-4,5-61-25,3-6-59,7-4-12,1-6 18,1 0 46,16-3 32,5-14 33,2-2 45,-3 2 54,-5 0-46,-3 6-34,-4 3 21,-5 5-26,-4 3-16,0 0-15,0 0-16,0 14-11,0 6 9,-2 1-9,-12 2-42,-3-4-26,-1-2-24,3-7-135,7-5-182</inkml:trace>
  <inkml:trace contextRef="#ctx0" brushRef="#br1" timeOffset="570914.124">11802 6581 1010,'0'0'78,"0"0"-51,0 0 65,0 0 60,0 0-52,0 0-53,0 1-16,0-1-12,0 0-8,0 0-5,0 0-3,0 0 1,0 2-3,0-2-1,0 1 0,0-1 0,0 0 0,0 2 2,0-2-2,0 0 0,0 0 1,0 0-1,0 0 0,0 0 0,0 0 0,0 0 0,0 0 0,0 0 0,0 0 0,0 0 0,0 0 0,0 0 0,0 0-1,0 0 1,0 0 0,0 0 0,0 0 0,0 0 0,0 0 1,0 0-1,0 0 0,0 0 0,0 0 1,0 0-1,0 0 0,0 0 0,0 0-1,0 0-1,0 1 2,0-1 0,0 0 2,0 0-1,0 0-1,0 0 1,0 0 0,0 0-1,0 0 0,0 0-1,0 0 3,0 0-4,0 0 3,0 0-2,0 0-5,0 0-31,0 0-13,-2 0-45,-2 0-74,4 0-78,0 0-409</inkml:trace>
  <inkml:trace contextRef="#ctx0" brushRef="#br1" timeOffset="571932.8549">13521 6861 669,'0'0'12,"0"0"-12,0 0 0,0 0 22,0 0 2,0 0-6,0 0-13,0 0 3,0 0 5,0 0 2,0 0 4,0 0-3,0 0 1,0 0-5,0 0 2,0 0-3,0 0-5,0 0-1,0 0 1,2 0-2,-2 0-1,3 0-3,-3 0 0,0 0 1,0 0 2,0 0 0,0 0-2,0 0 4,0 0 2,0 0 2,0 0 1,1 0-6,-1 0 5,0 0-6,0 0 1,0 0 0,0 0 4,0 0-3,0 2 6,0-2 6,0 0-1,0 0-2,0 0-7,0 0-4,0 0-3,0 0 0,0 0 1,0 0-1,0 0 0,0 0 2,0 0-1,0 0-1,0 0 0,0 0 0,0 0-4,0 0-32,0 0-35,0 0-41,-1 0-63,1-2-246</inkml:trace>
  <inkml:trace contextRef="#ctx0" brushRef="#br1" timeOffset="572764.2914">12583 7157 35,'0'0'25,"0"0"-18,0 0-5,0 0 5,0 0-7,0 0-22</inkml:trace>
  <inkml:trace contextRef="#ctx0" brushRef="#br1" timeOffset="581270.9941">24571 7512 679,'0'0'10,"0"0"10,0 0-20,0 0 83,0 0-35,0 0-20,0 0 7,0 0 2,0 0 0,0 0 5,2 0 4,7 0-7,8 0-1,9 0-34,8 3-2,2 3-2,0-2 0,-8 0 0,-10-1-11,-11-2-13,-7-1-50,0 0-74,-17 0-66,-8 0 4</inkml:trace>
  <inkml:trace contextRef="#ctx0" brushRef="#br1" timeOffset="581631.8136">24571 7512 577,'-65'27'68,"65"-27"-50,2 0 74,9 0 12,2 0-69,-1 0-21,2 0-5,1 0-2,-2 0-7,-2 0 0,0 0-28,-3 1-77,1 2-52,-3-1-133</inkml:trace>
  <inkml:trace contextRef="#ctx0" brushRef="#br1" timeOffset="584398.5283">14661 5249 844,'0'0'0,"0"0"-240,0 0-12,0 0 252,0 0 39,0 0-39,0 15-181</inkml:trace>
  <inkml:trace contextRef="#ctx0" brushRef="#br1" timeOffset="585020.2694">15780 6783 1040,'0'0'0,"0"0"-23,0 0 23,0 0 29,0 0 7,0 0-35,0 0-1,-2 0-48,-2 0-15,1 0-15,-3 0-58,3 0-119</inkml:trace>
  <inkml:trace contextRef="#ctx0" brushRef="#br1" timeOffset="585576.3082">13405 6746 795,'0'0'3,"0"0"-3,0 0-77,0 0 77,0 0 0,0 0-113,7 0-360</inkml:trace>
  <inkml:trace contextRef="#ctx0" brushRef="#br1" timeOffset="589294.3107">16710 4526 903,'0'0'17,"0"0"-13,0 0 81,10-92 28,4 72-49,1 4-4,2 6 4,-4 3-12,2 7-41,-3 0-11,4 8 0,-2 15-8,-7 7 2,-4 1-4,-3 2-11,-1-3-11,-14-3 6,-9-6-13,5-4 15,4-5 8,5-4 9,9-2 7,1 0 2,11 4 45,15 6 24,4 0-16,-2-3-30,-9-2 55,-11-5-58,-6-3-20,-2 1-2,-7 0-5,-19-3-33,-9-1-24,-7 0-12,3-1-46,9-12-41,15-2-102,15-2 65,13 1-94,28-1 103,17 3 156,9 0 33,6 0 213,-3 2-180,-9 2 56,-14 3 62,-17 2 2,-14 2 8,-9 1-58,-7 2-50,0 2-16,-12 16-9,-13 6-5,-5 5 9,2 0-10,6-5-15,14 0 3,8-4-6,16-5 10,22-6 29,5-9-22,3 0 3,-8-12 36,-10-12 6,-8-6-15,-10-3-18,-10 1-10,0 4-16,-8 3-7,-14 8-7,-5 8-10,-1 9-67,1 5-90,4 19-46,7 7-281</inkml:trace>
  <inkml:trace contextRef="#ctx0" brushRef="#br1" timeOffset="590509.2398">16597 6059 781,'0'0'0,"0"0"25,0 0 43,0 0 18,0 0-34,0 0 22,2-6 2,-1 6-8,1 0 3,-1 0-32,1 0-24,6 0-8,4 0-7,6 0 0,3 3-1,-1 4 1,-4 2 0,-10-2-2,0 4-9,-6 2-4,0 2 4,0-1 8,-19 0-6,-2-1 6,-8-1 2,-4-2 1,4 0 0,0-1 0,10-1 0,11-1 1,8-1-1,0 2 2,26 5 33,13 6 33,6 0-10,2 0-8,-8-2 4,-15-5-16,-11 1-19,-12-1-18,-1 2-1,-17 1-14,-22-1 8,-15-4-7,-10-5-1,-7-5-33,12 0-12,15 0-38,17-8-1,19-8 5,8-1-15,21 0-112,24 5 56,15-2-80,7 4-145</inkml:trace>
  <inkml:trace contextRef="#ctx0" brushRef="#br1" timeOffset="590895.8503">16898 6291 604,'0'0'111,"0"0"-47,0 0 32,0 0 0,0 0-64,0 0-11,-32 40 14,8-13-4,8 1-2,14 2-10,2-1 7,28-4 10,12-6 3,7-5-15,0-9-2,-7-5 12,-6 0 1,-9-16 1,-9-6-2,-8-6-2,-8-1-9,0 1-21,-9 0-2,-14 7-13,-2 4-16,-2 8-39,-4 9-65,-2 0-78,0 6-222</inkml:trace>
  <inkml:trace contextRef="#ctx0" brushRef="#br1" timeOffset="591937.1653">13882 6977 726,'0'0'63,"0"0"-23,0 0 149,0 0-116,85-36-46,-47 36 13,2 0 9,-6 3-2,-8 14-16,-5 3-22,-8 3-4,-10 6-5,-3-3 0,-12 3-3,-19-2-3,-10-3 1,-2-3 3,9-3-2,12-6-1,13-2 2,9-3 3,0 2 9,13 2 34,12-2 15,2 1 9,-5-3-18,-6-2-17,-8 0-18,-6-1-8,-2 3-6,0 4-15,-13 3-5,-7 0-20,-2 1-38,2-7-32,7-2-2,8-6-24,5 0 70,14-11 61,22-9 5,11-5 2,8 4 15,-2 2 34,-2 2 18,-7 4-14,-14 4-17,-17 5 17,-8 4-26,-5 0-27,-3 4-2,-18 17-6,-7 3 6,1-1 4,3 1-2,11-7-1,11-2 1,2-6 1,13-4 6,14-3 7,6-2-5,0-5 1,-2-15 9,-10-3 9,-4-5-12,-11 3-7,-6 3-11,0 5-19,0 6-25,-3 11-47,-6 0-70,-2 20-157,4 10 18</inkml:trace>
  <inkml:trace contextRef="#ctx0" brushRef="#br1" timeOffset="592361.5549">14397 7453 979,'0'0'92,"0"0"-88,98-12 53,-71 2 9,-9 3-28,-7 0-15,-10 1-12,-1-2-11,0-1-27,-6-4-25,-4 1 10,1-1 7,9 2 25,0 6 10,13 1 8,14 4 17,3 0-13,0 3 26,-5 12 5,-6 2-9,-12 5-13,-7-1-15,0-2-6,-13 2 0,-4-2-1,0-3 1,11-6-1,6-3-11,15-6-34,32-1 15,24-1-76,20-22-297</inkml:trace>
  <inkml:trace contextRef="#ctx0" brushRef="#br1" timeOffset="593038.3165">17246 6536 648,'0'0'356,"0"0"-352,116-16-4,-77 13 93,-12 1-40,-11 0-20,-10 1 6,-6 0-18,0-2-17,0 0-4,0-2-23,0-6-32,-3 0-29,2-1 28,1-1 40,0 2 16,7 1 15,17 3 42,7 1-17,4 4 2,-4 2 15,-7 0 7,-8 2-15,-11 7-34,-5 5-15,0 0 0,-11 4-4,-8-3 4,3-1-14,5-6-20,11-4 23,2 1 6,29-2 2,20-1 3,16-2 2,5 0-2,-1-14-2,-7-11-35,-10-9-22,-6-14-97,-4-9-342</inkml:trace>
  <inkml:trace contextRef="#ctx0" brushRef="#br1" timeOffset="593823.111">17499 4705 678,'0'0'232,"0"0"-231,0 0 3,0 0 77,0 0 19,0 0-34,20 17-25,-11-12-20,1 0-18,4-3 1,-5-1-3,-3-1-1,-2 0-20,1-1-6,0-12-31,1-1 27,2 0 2,5 1 19,1 1 9,1 3 32,3-1 21,1 3-19,1 7-16,0 0 2,3 0-5,-8 0-6,-2 6-9,-8 5 0,-3 4 0,-2-1-6,-3 5-9,-17-2-36,-6 0 15,5-1 24,7-2 10,9 2 2,5 1 11,21 4 57,22 4 32,20 0-41,14-2-37,13-5-22,-1-9-219</inkml:trace>
  <inkml:trace contextRef="#ctx0" brushRef="#br1" timeOffset="597375.8035">22296 13876 1148,'0'0'147,"0"0"-145,84 0 37,-48 0 80,-2 0-65,-4 2-48,-6 6-6,-8 1-5,-4-2-89,-11 0-133,-1-2-208</inkml:trace>
  <inkml:trace contextRef="#ctx0" brushRef="#br1" timeOffset="597744.0766">22292 14014 1160,'0'0'107,"0"0"-100,0 0 114,0 0-55,118 2-66,-70-2-179,4 0-395</inkml:trace>
  <inkml:trace contextRef="#ctx0" brushRef="#br1" timeOffset="604260.1355">16846 7627 580,'0'0'295,"0"0"-278,0 0-13,0 0 72,0 0 4,0 0-54,0 0-23,-20 0 2,8-2-5,-2-2 1,-2 1 2,-2 0-2,-2 1-1,-1-1 2,2 0 0,0 2-2,2-1 0,2 1 1,5 1 0,0-4-1,7 4 0,1 0 1,2 0 6,0 0 38,0 0 2,0 0-2,0 0 1,0 0-13,0 0-16,0 0-13,0 0-3,0 0 0,0 0-1,0 0 3,0 0 0,0 0-3,0 0 0,0-3 1,0 3-1,0 0 1,0 0 0,0 0 0,0 0 2,0 0 1,0 0-2,0 0 3,0 0-3,0 0 0,0 0-1,0 0 1,3 18 0,7 6 0,2 9 13,1-2-3,-3-4-2,-3-1-2,-2-6 1,-2-3-3,-1-5 0,1-3-5,-3-2-1,2-3 0,-2-4-1,0 0 0,0 0-30,0 0-48,0-4-44,0-9-22,0-4-119,0-2-9</inkml:trace>
  <inkml:trace contextRef="#ctx0" brushRef="#br1" timeOffset="604779.3683">16898 7649 855,'0'0'55,"0"0"-50,0 0 31,0 0 27,0 0-55,0 0-5,-92-11-2,56 11 2,2 0 0,4 0-2,5 2-1,2-2-1,5 0 1,5 0 1,4 0 0,1 0 2,3 0 6,3 0 20,1 0 16,1 0-4,0 0-6,0 0 13,0 0 8,0 0-5,0 0-21,0 0 0,0 0-10,0 0-10,1 0-5,5 5-4,0 12 0,6 10 5,3 4 4,-2 3 4,0 0-2,0-6-3,-4-1-5,-1-7-3,-3-6 1,-2-5-2,-3-5-2,0-2-29,0-2-68,0 0-53,4-11-114,4-9-376</inkml:trace>
  <inkml:trace contextRef="#ctx0" brushRef="#br1" timeOffset="605267.0143">16849 7661 839,'0'0'87,"0"0"-87,0 0 0,0 0 15,0 0 1,-107-32-13,74 28 1,2 2-2,2 0-2,5 2 0,8-1 1,4-1-1,6 0 0,6 1 2,0 0 0,-1 0 14,1-1 11,0 2 3,0 0 4,0 0-12,0 0 0,0 0-2,0 0-11,0 0-5,0 0 4,0 0 6,0 0 12,0 0 7,0 0 2,0 0-3,0 7 0,0 7 17,5 5 13,5 1-23,0-3-12,-3 1 5,1 1-17,1 0-4,-3-2-7,1 3-2,2-5-2,0-1 0,-1-5-13,-1-1-91,2-6-166,3-2-249</inkml:trace>
  <inkml:trace contextRef="#ctx0" brushRef="#br1" timeOffset="605710.5597">16876 7628 1120,'0'0'130,"0"0"-130,0 0-7,0 0 7,0 0 10,0 0-9,-110-8-2,74 8-1,-1 3 2,4 2 3,5 1-3,5-2 0,7-2-1,5-2 1,6 0 0,4 0 1,1 0 3,0 0 7,0 0 38,0 0 14,0 0-7,0 0-25,0 0-9,0 3-7,0-1-9,0 4-5,6 3 0,3 5 1,5 8 4,2 2-3,3 1-3,-2-1 0,1 0-5,-5-3-102,-1-5-223,-2-10-651</inkml:trace>
  <inkml:trace contextRef="#ctx0" brushRef="#br1" timeOffset="606203.4752">16925 7666 937,'0'0'146,"0"0"-146,0 0 0,0 0 4,0 0 23,-92-9-9,54 9-11,-3 0-1,3 3-5,6 1-1,3-3 0,9 0 0,6-1-4,8 0-5,3 0 8,3 0 1,0 0 4,0 0 8,0 0 12,0 0 20,0 0-12,0 0-18,0 0-7,1 3-7,5 9 2,5 2 0,2 2 7,-1 2-1,3 2-1,0 2-7,1 2-2,4-2-125,1-3-311</inkml:trace>
  <inkml:trace contextRef="#ctx0" brushRef="#br1" timeOffset="607954.231">17016 7724 481,'0'0'109,"0"0"-91,0 0 52,0 0 45,0 0-27,0 0-45,-52-21-15,40 16-7,-6-2 4,-1 1-1,-10-1-11,-4 0-4,-6 1-6,0 1 0,0-1-1,4 4-2,7-1 1,9 2 0,10-1-1,6 2 4,3 0 41,0 0 19,0 0-17,0 0 3,0 0-5,0 0-26,0 0-16,0 0-3,0 0-3,0 0 1,0 0-4,0 0 6,0 0-1,1 8 1,5 3 1,2 3-1,0 3 0,3 2 0,-3-2 0,-4-4-5,-2-3-37,-1-7-190,3-3-611</inkml:trace>
  <inkml:trace contextRef="#ctx0" brushRef="#br1" timeOffset="609892.8166">23029 13808 853,'0'0'87,"0"0"-57,0 0 86,0 0 27,0 0-14,0 0-28,0 0-43,-5-46-17,5 72-38,0 19 1,-1 14 7,-4 7 15,-3-8-16,2-8-9,-2-7-1,-1-6 0,3-8-9,2-11-41,2-10-49,2-8-68,0-3 10,6-25-31,3-10-146,0-7 91,-1-2 189,-1-2 49,-1-3-3,1 1 8,-2 4 90,-2 9 4,-3 11 32,0 6-38,0 9-59,0-1-25,0 4-2,-3-2 14,0-2-6,1 0 91,2-1 12,0-2 11,9 0-32,15 1-39,6 1-25,6 5-10,2 5-18,-5 4-1,-5 0-25,-9 13-113,-13 7-251</inkml:trace>
  <inkml:trace contextRef="#ctx0" brushRef="#br1" timeOffset="610875.4364">22802 14162 594,'0'0'66,"0"0"-23,0 0 85,0 0-24,0 0-55,0 0-12,9 13-17,10-6-11,4 1-9,2-1-2,2-2-5,0 0-39,-5-3-18,-4-2 16,-5 0 9,-2 0-10,-2-4 15,1-3 29,-1-3 5,2 4 13,2-1 11,-1 0-4,1 5-17,-5-1-2,-4 3 3,-4-1 19,0 1 27,0-2 5,0 2 2,0 0-1,0 0-13,0-1 5,0 1-12,0 0-6,0 0-7,0 0-6,0 0-8,0 0-4,0 0 0,0 0 0,0 0-2,0 12-1,0 9 7,0 5 14,-6 8 1,2 1 3,-5 5-7,3-1-11,-1-1 1,1-3-6,-2-5-2,4-6-2,1-5 0,0-5-1,1-3 1,1-5-4,1-4-7,0-2-13,0 0 7,0 0 4,0-2-18,0-7-18,0-2 12,0 0 18,0-1 8,0-1 6,3 4 4,-2 0 0,2 1 1,0 1 0,0 1 0,-2 0 0,3 1-1,-3 1 1,-1-2-1,0 1 1,2 0 1,-2-1-1,0 0 0,1-1 0,-1 0 0,0-2 1,0-1-1,2-1 1,-1-5-1,4-1 0,1-3-1,2-2 2,7-1-1,-1 1 1,4 5 1,0 0 1,-2 3 15,-1 3-1,-6 4 2,-1 3 15,-4 3-5,-1 1-14,6 0-12,1 10-1,2 8 1,3 5 5,-7-1 0,-7-2-5,-1 0-2,-4-4-1,-17-2-1,-10-5-47,-4-3-21,1-4-30,3-2-112,10 0-77</inkml:trace>
  <inkml:trace contextRef="#ctx0" brushRef="#br1" timeOffset="611582.9568">22828 14266 498,'0'0'102,"0"0"-40,0 0 49,0 0 6,0 0-65,0 0-2,0-4 18,0 2-1,0 0-12,0-1 22,7 0-24,2-3-30,1 1 0,5-1-4,2 2-3,4 2-8,1-2-7,0 3 0,-3-1 0,1 2-1,-5 0 0,0 0-3,0 0-20,-2 0-49,-2 0-48,-2 0-99,-4-1-207</inkml:trace>
  <inkml:trace contextRef="#ctx0" brushRef="#br1" timeOffset="619559.1496">17665 7749 638,'0'0'119,"0"0"-119,0 0 41,0 0 98,0 0-50,0 0-32,0 0-5,0-31 3,0 31 3,0-3-2,0 1-12,0-3-3,0 0-24,-1-5-8,-10-1-4,-3-3-5,-6 0 2,-6 3-2,-3-4-2,-4 5 2,-6 2 0,0 2 0,4 5 0,0 1 1,7 0-1,1 0 5,7 0 1,0 3-1,6 4-1,2 3 1,5-1 5,2 7 3,3 1 2,2 4 8,0 1-5,0 2-2,8-4-9,-2 0-4,-1 0 3,2-1-2,-1 1-2,2-2 7,1-4 4,4 0 0,4-2 14,3-2-2,4-1-2,-1 2-8,1-5-2,-2 2-2,-3-1-9,-5-2-2,-4-3 0,0 0-3,-4-2-25,2 0-58,4-6-78,4-6-113,-2-3-207</inkml:trace>
  <inkml:trace contextRef="#ctx0" brushRef="#br1" timeOffset="619994.845">17606 7669 891,'0'0'179,"0"0"-175,0 0 17,0 0 59,0 0-42,0 0-25,-53-55-7,26 48-3,0 3-1,-1 3 2,1 1 12,1 0 16,0 2 1,5 9 3,2 3-1,2 2-4,4-1-7,4 2-5,3 1 2,2 2 5,4 2-3,0 1 2,0-2 0,2-3-11,7 0-3,2-2 2,5 1 7,5 3 0,8-4 3,4 1 1,1-1-4,-3-3-3,-5-3-6,-6-3-10,0-4-1,-7-3-31,0 0-58,-2 0-97,-6-10-144,-4-1-354</inkml:trace>
  <inkml:trace contextRef="#ctx0" brushRef="#br1" timeOffset="620468.3086">17634 7735 845,'0'0'0,"0"0"-33,0 0 33,0 0 38,0 0-37,0 0-1,-24-27 3,11 25 5,2-2 31,1-2 50,1-1-5,-2 0-28,-5-1-21,-2 0-8,-5 2-6,0 0-12,-3 1 2,7 4 0,0 1 1,3 0-7,3 0 2,3 0 8,-2 3 0,4 3 5,1 1-4,1 0 6,1 3 4,1 0-1,4 7-3,0 0 9,0 2-2,2-2 9,8-3-13,0 1-3,4-5-11,-1 1-2,3 2-7,3-4 1,3 2-3,5 1-2,-2-3-32,3 0-26,-2-2-78,-4-5-81,-1-2-269</inkml:trace>
  <inkml:trace contextRef="#ctx0" brushRef="#br1" timeOffset="620857.1563">17640 7607 456,'0'0'0,"0"0"-112,0 0 98,0 0 14,0 0-70</inkml:trace>
  <inkml:trace contextRef="#ctx0" brushRef="#br1" timeOffset="622672.9915">12479 7686 138,'0'0'291,"0"0"-291,0 0 0,0 0 99,0 0-35,0 0-14,31-61 16,-20 52-7,-4 3-13,1 0-2,-4 1 0,-1 2 8,0-1-10,0-1 4,1 0 1,1-2 0,3-1-7,0 1-3,0 3-8,-2 1-14,-3 0 3,-3 2-4,0 1-5,0 0 4,0 0-5,0 0 3,0 0 8,0-1 17,0 1 16,0 0-4,1-2-2,2 2-5,0 0-13,1-1-16,-2-1-6,-1 2-2,-1 0-2,0 0-2,0 0-6,0 20-7,0 16 9,0 10 4,0 5 9,0-2-3,0-2 5,0-3 6,0-2-6,0-6 0,0-7-3,0-7-3,0-6-3,0-8-2,0-2 1,0-5-1,0-1 2,0 0 1,0 0 0,0 0 0,0 0-3,0 0-1,0 0-3,0 0-5,0 0-6,0 0 2,0 0 6,0 0 5,0 0 1,0 0 1,0-2 0,0-3 0,0-1 0,3 1 0,-1-1 0,3-2-1,-4-2-1,2 1-8,0-1 6,-1-2 1,-1 3 1,4-2 1,3 2 2,0-2 1,1 3 1,3 1 2,-2 3 1,5 4 3,3 0-5,4 0-3,4 6-1,2 7-2,-1 3-2,-5-1 4,-2-1 0,-8 1 0,-2 0-4,-4-1 0,-5 3 4,-1 0-5,-1-3-3,-18-2-5,-10-1-25,-8-4-8,-6-3-21,-8-4-103,4 0-148,8-7-613</inkml:trace>
  <inkml:trace contextRef="#ctx0" brushRef="#br1" timeOffset="623574.2059">17610 7900 1166,'0'0'47,"0"0"-26,0 0-19,0 0 62,0 0-45,0 0-19,6 0-15,-6 0-73,-8 0-74,-11 0-154</inkml:trace>
  <inkml:trace contextRef="#ctx0" brushRef="#br1" timeOffset="627865.4315">8646 9124 645,'0'0'94,"0"0"-92,0 0 52,0 0 60,0 0-78,0 0-35,0 0-1,-6-17-29,6 17-125,3 0-142</inkml:trace>
  <inkml:trace contextRef="#ctx0" brushRef="#br1" timeOffset="629993.1528">14466 7688 314,'0'0'254,"0"0"-250,0 0-4,0 0 72,0 0-7,0 0-5,-3-42 26,3 42-33,0 0-18,0 0 11,7 0-1,23 15-24,22 13-6,23 11 0,24 10-12,13 4-1,18 2-1,5-1-1,-1-4 3,-3-8 0,-10-5-3,-17-1 6,-11 1-3,-11 0-2,-15-1-2,-10-1-1,-12-7 0,-7-2-14,-5-6-10,-3-4-15,-5-6-17,3-4-30,-6-3 2,1-3 47,-5 0 39,-6 0 0,-3 0 12,-2-6 19,2 1-22,2-3-7,1 4-2,1 1 0,-1 0-1,-3 2 1,-6 1 0,-3 0 0,0-1 0,0-1-7,-2-3-1,-8-4 5,0-2 1,-2-4 1,-2-5-4,5 0-15,2 1 15,2 3 5,3 5 27,2 0 40,0 5 15,0 2-7,4 3-18,9 1-14,4 1-17,-1 15-21,5 4-2,-6 1 1,0 1 2,-6-5-4,-2 0 1,0 0 4,-2 0 3,-5 2-5,0 1 5,0 2-8,-16-3-1,-14-2-1,-15-6-3,-13-5-7,-6-6-53,-6 0-103,4 0-107</inkml:trace>
  <inkml:trace contextRef="#ctx0" brushRef="#br1" timeOffset="630695.8661">14431 7514 501,'0'0'57,"0"0"-8,0 0 63,0 0-11,0 0-66,0 0-12,15-10 12,-15 10-26,0 0-4,-6 0 3,-4 0 13,-8 0-5,-3 0-4,-4 0-11,-1 0 3,1 0-3,4 0-1,6 0 0,2 0 0,7-3 1,-2-1 0,4 2 5,-1-3 12,1 4 0,0-1-2,2 2-5,1 0 10,1 0 12,0 0-2,0 14-9,10 12 8,6 5 15,5 1-18,-4 1-14,2-4-7,-8-2-1,-1-3-5,-3-3-2,-1-3-44,3-3-74,3-4-153,2-2-139</inkml:trace>
  <inkml:trace contextRef="#ctx0" brushRef="#br1" timeOffset="631133.4277">14708 7982 1007,'0'0'47,"0"0"-44,0 0 103,0 0-41,25 96-33,-22-67-18,-3-3-8,0 1-3,0-2-2,0-4-2,0-3 0,0-7-1,0-3 1,2-6 1,8-2 0,7 0 3,4-2 8,1-12 0,1-1 5,-5-3 5,-2-4-11,-2-3-10,1-4-9,-5-1-53,0 4-71,-2 11-95,1 11-103</inkml:trace>
  <inkml:trace contextRef="#ctx0" brushRef="#br1" timeOffset="631687.0694">14903 8301 1195,'0'0'17,"0"0"-9,0 0-8,0 0 23,0 0-9,-12 84-12,0-64-2,1-1-2,5-1-24,2-4-18,4-3-4,0-5-9,7-4 16,10-2 6,1 0-11,0-13 14,-3-5 28,-4-4 4,-2-2 16,-3 2 16,-1-1 14,2 3-10,-2 4 6,-2 2 2,4 4-7,1 3-5,2 4 1,-2 3-21,1 0-12,1 0-2,-3 7-3,-1 6 2,-1 2 2,-5-1-4,0 1-22,0-4-6,-8 2 0,-2-6 9,-2 1 7,2-4 9,6-1 6,4-1 2,0 3 2,0 1 9,2 0 20,7 4 0,3-4-4,-5 2-7,1-2-8,-4 5-8,-2-2-2,1 4-1,-3 1-1,0 1-5,-11 1-30,-9-3-31,-6-6-25,2-2-61,2-5-40,11 0-40,10-7-14</inkml:trace>
  <inkml:trace contextRef="#ctx0" brushRef="#br1" timeOffset="632087.6266">15159 8458 925,'0'0'104,"0"0"-89,0 0 98,0 0-66,0 0-32,0 0 0,0 0-6,3 56-9,-3-42 0,-2-5-6,-3-1-28,2-6-8,3-2-1,0 0 43,0-2 9,12-12 13,7-3 6,2 3 32,0 1 26,-3 7-17,-6 0-4,-7 4-20,-3 2-12,0 0-27,-2 13-6,0 9 0,0 6-1,0 1-2,-11-1-24,-10 1-128,2-5-141,4-5-470</inkml:trace>
  <inkml:trace contextRef="#ctx0" brushRef="#br1" timeOffset="636586.2529">23627 13598 392,'0'0'319,"0"0"-301,0 0-2,0 0 101,0 0-6,0 0-60,0 0-21,0-2 0,0 2 7,0 0-6,0 0-7,0 0-4,0 0-7,0 0-5,0 0-3,0 0-2,0 1-1,0 7 1,0 2 3,0 1 8,0 0 4,0-2 1,0 3-5,0 2 3,0 5-2,0 11-8,0 6 1,0 6 4,0 6-5,0 0 7,-5 0-4,2 0-8,1 0 15,-3 2 8,1-2-16,-2-1-6,-3 0-1,1-3-1,-1-3 0,2-5 3,-1-2-4,1-4 0,3-5 0,2-2 0,0-8 0,2-2 1,0-5 3,0-3-3,0-1 1,0-1-1,0-3 2,0 4-2,0-3 2,0 1-2,0-1 3,0 1 2,0-1 7,5 1 5,7-2 13,6 1 1,12-1 7,14 0-11,13 0-5,10 0-6,11 3-1,7 0-10,3 2 7,4 3-13,4 5 0,-2 1 0,-9 1-3,-17 2 1,-22-3-22,-25-4-98,-21-8-193,-13-2-527</inkml:trace>
  <inkml:trace contextRef="#ctx0" brushRef="#br1" timeOffset="637567.8118">18817 13689 615,'0'0'0,"0"0"-12,0 0-23,0 0-53,0 0-347</inkml:trace>
  <inkml:trace contextRef="#ctx0" brushRef="#br1" timeOffset="638147.1158">19495 11468 875,'0'0'23,"0"0"-23,0 0 0,0 0 39,0 0 14,0 0-40,2-7-10,-2 7-2,0 0-1,0 0 0,0 2-2,0 4-100,0-2-191</inkml:trace>
  <inkml:trace contextRef="#ctx0" brushRef="#br1" timeOffset="638520.0736">19467 11615 581,'0'0'0,"0"0"-100,0 0 54,0 0 45,0 0-7,0 0-137</inkml:trace>
  <inkml:trace contextRef="#ctx0" brushRef="#br1" timeOffset="639270.4828">18712 14057 826,'0'0'107,"0"0"-99,0 0 31,0 0 70,0 0-45,0 0-44,0-7-13,0 7-2,0 0-3,0 0-2,-1 0 0,1 0-13,0 0-45,0 0-94,0 0-156</inkml:trace>
  <inkml:trace contextRef="#ctx0" brushRef="#br1" timeOffset="639637.6811">18848 14019 561,'0'0'0,"0"0"-147</inkml:trace>
  <inkml:trace contextRef="#ctx0" brushRef="#br1" timeOffset="643433.8429">19335 14398 674,'0'0'90,"0"0"-65,0 0 63,90 0 5,-50 0-17,-1-2-43,0-3-30,-8 2-3,-8 1 0,-14 2-7,-9 0-47,0 0-84,-11 0-48,-14 5 77,-5 1-134</inkml:trace>
  <inkml:trace contextRef="#ctx0" brushRef="#br1" timeOffset="643834.4759">19406 14436 44,'0'0'672,"0"0"-491,0 0-153,0 0 8,131 1-16,-71-1-20,4 0-203,-1-4-381</inkml:trace>
  <inkml:trace contextRef="#ctx0" brushRef="#br1" timeOffset="646037.2903">23056 13659 650,'0'0'56,"0"0"-56,0 0 0,0 0 43,0 0 50,0 0-51,-41 0-18,25 0 1,1 0 9,-1 0-7,-1 0-1,1 0-7,-2 0-12,0 0-3,0 0 8,2 0 1,2 0 2,5 0-5,6 0-1,3 0-1,0 0-8,3 1-11,18 1-101,6-1-190</inkml:trace>
  <inkml:trace contextRef="#ctx0" brushRef="#br1" timeOffset="654516.5698">24289 11335 369,'0'0'138,"0"0"-100,0 0 6,0 0 44,0 0-34,0 0-9,0 0 3,-7-7 7,5 6 4,-1-1-19,1 2-11,1-1-17,1 1-4,0 0-5,0 0 1,0 0 4,0 0 0,0 0 1,0 0 6,0-2 0,0 2-7,0 0-8,0 0 0,-1-3 0,-2 2-19,1-4-4,-1 0 15,2 4 7,-1 1 1,2 0 0,0 0 9,0 0 21,0 0 0,0 0-10,0 3-9,0 15-7,0 6 21,-1 9 9,-2 1-6,1 5 6,-2 6 5,0 3-20,-1-1 1,-1 2 2,0-3-12,-3-4 1,0-4 4,1-4-1,1-5-4,-3-2-5,4-1-2,-1 1 5,2-3-5,0 2 2,0-1-1,2-4-3,3-1 4,0-4-3,0-3 0,0-3-1,0-5 0,0-1 0,0 1-1,0-3 1,0 1 1,0 0-2,0-2 1,0 1-1,0-2 0,0 1 1,0-1-1,0 0 1,0 0-1,0 0 0,0 0 1,0 0-1,0 0 3,0 0 2,0 0 8,0 0 3,3 0-4,4 0-3,1 0-4,9 0 0,9 0 0,10 0 1,14 0 19,11 0-1,12 0-2,2 0-3,-3 0 8,0 5-6,-3 3-2,-3 0-7,-2 3-4,-9-3-6,-14 1 0,-13-4 0,-13-2 0,-8 0-4,-5-3 1,-1 1 1,-1-1-3,0 0 0,0 0 1,2 0 1,-2 0 0,0 0 1,0 0-3,0 0-15,0 0-29,0 0-41,0 0-28,-9-6-114,-9-9-177</inkml:trace>
  <inkml:trace contextRef="#ctx0" brushRef="#br1" timeOffset="655424.1414">24245 11222 494,'0'0'142,"0"0"-86,0 0 17,0 0 46,0 0-57,0 0-13,0 108 16,0-45-10,0 9-32,-10 0-15,-4 0-1,3-5-2,4-4 4,4-5 6,3-4 5,0-2-2,0-8 3,4-5-6,1-8-6,-1-7-3,-2-7-2,1-7 0,-2-3 3,1-4 3,-1-1 6,1 0 1,5 1-11,-1-3-1,2 2-3,-1-1-2,2 1 0,-2-2 0,-1 2 1,0 0-2,-1 0 2,5 0 0,-5 0-1,0-1 0,0 2 0,0-2 2,0 3-2,1-1 1,2 0-1,3 0 4,6 1 10,7 0 17,12 1 10,14 1-6,18 0-12,14-1-12,9 1 17,4-2 7,-1 3 14,-4-1-13,-8 2-7,-8 2-12,-6-1-6,-13 2-3,-13-2-6,-14-4-2,-13-2-3,-9-1 3,-6-2-3,0 2-3,0-2-5,0 0-17,0 0 5,0 0-8,0 0 1,0 0-2,0 0-7,0 0 7,0 0-18,0 0-14,0 0 14,0 0 4,-5 0-28,-2 0-61,-1 0-160,1 0-189</inkml:trace>
  <inkml:trace contextRef="#ctx0" brushRef="#br1" timeOffset="657225.3219">24593 11425 649,'0'0'0,"0"0"-20,0 0 20,0 0 31,0 0-5,0 0-24,-59-18 0,50 18 18,3 0 24,3 0 5,3 0 13,-3 1-16,1 10-22,-1 9 18,-1-1-12,-1 3-15,-2 2-5,3 2-2,1-1 2,3 4 6,0 2 29,0 2-2,7 0-13,6-2-8,1-3-4,1-5-2,0-6 8,1-3 2,1-1-10,-2-6-5,4 0-6,0-3 2,2-1 2,2-3 1,0 0 6,2 0 4,1-10 16,-2-6 7,-1-1-15,-4-4-4,-5 1 9,-4-1 3,-6-1-9,-1-6-17,-1 2-6,-2 0-4,0 1 0,0 5 2,0 2-2,0 3 0,0 3-2,-3 2 2,-2 3-2,-4-4 0,-3 0-5,-3-1 3,-1 1 2,-1 2-2,-2 0 3,5 1 0,-1 4 1,5 0 0,2 4 0,-2 0 0,0 0-2,-3 1 0,-1 8 2,-2 1 0,4 0 0,-3 3 0,1 1 0,2 5 1,1 4 0,0 5 3,5 3 4,3 1 3,-1 0-5,2-4 4,2-1-6,-1-3-1,1-3-1,0-3 2,0-2 2,0-5 4,0-1 2,0-1 4,1-4 2,8 0-2,-1 0-4,1-2-2,2-1-4,-2-2-3,4 0 0,-2 0-1,1 0 1,-1 0-2,-1 0 1,-2 0-1,1 0 0,2-2-1,-2-3 0,1 1 1,0-3-1,-1 2 3,1-3-3,0 0 2,-2 3 0,0 0-2,-2 1-1,-1 1 0,0-2-15,-2 2-70,0-1-85,-2 2-159,-1-1-328</inkml:trace>
  <inkml:trace contextRef="#ctx0" brushRef="#br1" timeOffset="658506.5326">19461 14502 639,'0'0'150,"0"0"-150,0 0 0,0 0 19,0 0 62,0 0-28,94-23-11,-73 23 14,0 0 3,-9 0-26,-4 0-16,-2 0-12,-4 0-3,-2 0-2,0 0-5,0 0-60,-9 0-6,-12 4 30,-7-2-28,-2 0 11,-1 0 2,10-2 42,9 0 14,6 0 12,6 0 63,0 0 22,0 0-13,15 0-49,7-2-35,6 1-45,2 1-120,-3 0-101</inkml:trace>
  <inkml:trace contextRef="#ctx0" brushRef="#br1" timeOffset="665349.1004">23924 14062 875,'0'0'97,"0"0"-53,0 0 34,0 0 19,0 0-21,0 0-39,0 0-13,67-3-6,-42 3-14,11 0-4,10 0-83,11 0-211</inkml:trace>
  <inkml:trace contextRef="#ctx0" brushRef="#br1" timeOffset="666139.8258">24277 13875 1052,'0'0'26,"0"0"-24,0 0 21,0 0 69,84-34-22,-77 34-56,0 0-12,3 13-2,-3 11-1,-2 9 1,-4 3 1,-1 1 0,0-3-1,-9-5-3,-6-2 1,2-5 2,-3-3 0,5-2-2,3-6 2,5-4 0,3-3 0,0-1 0,0 0 3,14-1 1,8-1-2,7-1-2,2 0 0,0 0-29,2-14-43,-2-1 7,-2-2-27,-7-2 4,-5 0 16,-4-4 15,-4 1 21,-5 2 36,1 1 7,-3 5 63,-1 5 11,-1 5 12,0 3-17,0 1-37,0 0-22,0 8-13,-12 15-3,-6 5 6,3 2 5,0 0-6,5-6-4,5-2-1,5-5 0,0-3 0,11-4-1,11-4-10,3-3 3,2-3 0,0 0-4,-4-12 5,2-2-2,-7-3 6,-8 1 2,-4 2 3,-4 1-3,-2 6 1,0-3-1,0 7 0,0 0-2,0 1 2,0 2 0,0-1 0,0 1 0,0 0 0,0 0 0,0 0-3,0 0-21,0 0-18,0 0 21,0 0 12,0 0 5,0-1-1,0 1-26,-5 0-45,-2-2-82,-1 2-60</inkml:trace>
  <inkml:trace contextRef="#ctx0" brushRef="#br1" timeOffset="666677.294">24386 13820 933,'0'0'224,"0"0"-176,0 0 22,0 0 19,0 0-39,-28 77 10,10-21 2,3 0-15,2-6-19,2-1 3,4-3 9,-2-3-10,7-4-3,2-6-10,0-6-11,0-7-2,0-8 0,0-3-4,0-4 0,0-3-1,0-2-5,0 1-20,0-1-10,0 0-14,6-5-33,15-14-91,14-2-93,11-2-312</inkml:trace>
  <inkml:trace contextRef="#ctx0" brushRef="#br1" timeOffset="667386.896">24516 14046 567,'0'0'224,"0"0"-179,0 0 15,0 0 62,0 0-8,0 0-52,22-62-37,-10 58 23,3-1 20,2 1-20,2 3 2,-1 1-23,-3 0-11,-6 5-15,-3 12 1,-4 7-1,-2 5-1,0 0-2,-8 1 2,-8 0 2,1-1-2,0 3 0,3-2 1,6 0 0,3-5 0,3-5 0,0-6 1,0-4-1,12-4 2,8-3 0,7-3-1,5-3 0,-2-13-1,-1-6-2,-2-5 0,-5-4-10,-2-1 3,-5 5 1,-6 3 6,-5 10 1,-4 4 0,0 8 3,0 2-1,0 0-2,0 0-2,-3 0-6,-9 12 7,-3 11-4,3 7 5,5 1 5,3 1-4,4-5 1,0-3 1,5-6 3,12-3 6,2-8-2,5-4-2,-3-3 6,0 0-2,0-6-6,-5-13 1,0-7-1,-3-7 1,-6-5-7,-3 0-2,-4 5-5,0 6 5,-2 8-1,-12 4-6,-5 6-8,-5 4-13,-3 5-56,3 0-62,0 7-32,5 8-184</inkml:trace>
  <inkml:trace contextRef="#ctx0" brushRef="#br1" timeOffset="670034.0222">22193 16358 1055,'0'0'135,"0"0"-135,0 0 5,0 0 52,103-17-26,-71 17-31,-7 0-112,-11 0-107,-10 5-205</inkml:trace>
  <inkml:trace contextRef="#ctx0" brushRef="#br1" timeOffset="670463.1295">22144 16453 843,'0'0'257,"0"0"-210,0 0-42,0 0 42,0 0 0,96 0-47,-72 0-53,-4 0-134,-3 0-208</inkml:trace>
  <inkml:trace contextRef="#ctx0" brushRef="#br1" timeOffset="670511.9971">22631 16136 1012,'0'0'420,"0"0"-389,0 0-30,0 0 18,28 79 52,-28-28-18,0 8-39,-6-7-14,-3-7-2,5-2-40,4-8-39,0-8-67,0-9-19,0-9-96,0-9-107</inkml:trace>
  <inkml:trace contextRef="#ctx0" brushRef="#br1" timeOffset="670930.6867">22647 16286 394,'0'0'526,"55"-124"-436,-18 75-41,-2 12 50,-6 12-12,-4 10-48,-11 11-39,-3 4-2,-8 12-108,-3 22-105,-17 12-55,-27 11-45</inkml:trace>
  <inkml:trace contextRef="#ctx0" brushRef="#br1" timeOffset="671347.445">22535 16504 512,'0'0'213,"0"0"-19,0 0-41,91 75-42,-41-71-38,2-4-26,-3 0-34,-4-9-9,-2-4-4,-8-8-40,-3 5-16,-8 3 31,-10 0 17,-3 9 8,-8 3 3,-2 1 43,-1 1 15,0 20-26,0 13 26,-1 8 12,-11 5-26,2 2-33,2 0-10,1 0 0,4-2 0,1-10-4,0-8 0,2-8-5,0-9-9,0-6-38,0-6-30,0 0 11,0-17 18,7-14 2,8-14 31,-2-13 9,0-7 0,-1-5-39,-2 5 2,3 10 48,-3 13 34,4 12 5,-1 10 13,6 12 21,5 8-24,6 0-30,3 19 2,-3 12 2,-9 5 4,-14 1-22,-7 0-5,-23-4-9,-15-6-49,-10-8-39,1-12-10,8-7-123,15 0-157</inkml:trace>
  <inkml:trace contextRef="#ctx0" brushRef="#br1" timeOffset="671395.3631">23548 16010 1382,'0'0'59,"0"0"-59,0 0 0,-22 121 31,7-39 36,-2 7-36,5 0-23,2-4-8,5-7 4,5-9 0,0-12-2,18-11 3,12-10 5,7-7 0,7-12 5,-1-6-3,0-10-4,0-1-8,3-5-30,-2-19-64,-2-1-95,-2-8-150,-10 2-541</inkml:trace>
  <inkml:trace contextRef="#ctx0" brushRef="#br1" timeOffset="671796.4492">23773 16370 1454,'0'0'91,"0"0"-89,0 0 14,103-21 54,-79 21-53,-2 0-17,4 4-51,0 6-106,4-4-218,-1-5-541</inkml:trace>
  <inkml:trace contextRef="#ctx0" brushRef="#br1" timeOffset="672391.323">24118 16168 1167,'0'0'137,"0"0"-110,0 0 25,83-55 69,-66 55-50,-4 3-55,-2 22-16,-5 13-4,-5 6-1,-1 4 2,0-2 0,-9-2-3,-2-6-4,3-9-6,5-8-12,3-8 8,0-10-1,19-3 0,8 0-7,4-23-23,3-7 19,1-7 22,-5-5 10,-5 3 3,-6 9 12,-8 9 29,-7 11 0,-2 9-16,-2 1-22,0 8-6,-9 21-7,-4 5 6,0 4 0,6-4-2,4-7-1,3-7-18,0-6-30,10-11 25,14-3 4,3-6 4,3-21 1,0-4 14,-6-3 4,-3 0 38,-9 6-3,-5 9 12,-6 9-2,-1 10-27,0 0-18,-3 16-2,-10 18-2,3 5 3,2 5-1,6-5-2,2-5-50,11-8-19,17-8 10,8-10-35,3-8 55,0-14 43,-7-15 4,-3-3 51,-10 1 17,-5 4 25,-8 10-4,-6 6-59,0 9-21,0 2-13,-9 4-2,-6 20 1,3 5 1,7 5-3,5-3 3,0-5-3,9-8-6,11-9-18,6-9 17,3 0 3,-2-5 7,-3-16 12,-7-8 16,-8 0-2,-9-3-15,0-3-7,-11-2-4,-9 0-15,-1 5-44,6 10-48,6 11 11,8 11-5,1 0-52,0 5-104,9 12 82,1 4-212</inkml:trace>
  <inkml:trace contextRef="#ctx0" brushRef="#br1" timeOffset="672801.0441">24826 16713 397,'0'0'1171,"0"0"-1105,0 0-63,0 0 53,0 0-14,0 0-42,-61 23-7,12 9-5,3-1-64,11-3-58,15-3-78,15-8-113,5-7-405</inkml:trace>
  <inkml:trace contextRef="#ctx0" brushRef="#br1" timeOffset="673213.4909">24764 16852 967,'0'0'397,"0"0"-274,0 0-43,80-51 25,-80 49-23,-1 2-66,-25 0-16,-7 12-2,-6 4 0,0 6-20,7-2-42,4-1-29,11 1-32,3-1-128,7-5-140,5-2-370</inkml:trace>
  <inkml:trace contextRef="#ctx0" brushRef="#br1" timeOffset="674072.1085">24714 13911 362,'0'0'44,"0"0"-44,0 0-220</inkml:trace>
  <inkml:trace contextRef="#ctx0" brushRef="#br1" timeOffset="674481.8931">23949 15507 872,'0'0'0,"0"0"-46,0 0-68,0 0 38,0 0-170</inkml:trace>
  <inkml:trace contextRef="#ctx0" brushRef="#br1" timeOffset="677101.7227">24188 13827 1014,'0'0'171,"0"0"-103,0 0-66,0 0-1,0 0 9,0 0 9,34-22-17,-32 20-2,-2 2-43,5-5-104,3-11-251</inkml:trace>
  <inkml:trace contextRef="#ctx0" brushRef="#br1" timeOffset="677532.5748">24787 11850 1188,'0'0'0,"0"0"-163,0 0-28,0 0 160,0 0 29,0 0-35,-4 107-116,1-53-310</inkml:trace>
  <inkml:trace contextRef="#ctx0" brushRef="#br1" timeOffset="677962.4251">24135 14204 1253,'0'0'76,"0"0"-59,0 0-17,0 0-64,0 0 46,0 0 11,0 10-61,-4-10-142,0-2-107,1-10-345</inkml:trace>
  <inkml:trace contextRef="#ctx0" brushRef="#br1" timeOffset="678462.6378">24011 14026 522,'0'0'0,"0"0"-93,0 0-169</inkml:trace>
  <inkml:trace contextRef="#ctx0" brushRef="#br1" timeOffset="693572.225">20739 3937 615,'0'0'60,"0"0"-56,0 0 18,0 0 78,0 0-21,0 0 1,9 102 22,-3-41-57,-4 10-12,-2 7 12,-6 3 15,-26-4-7,-15-1-11,-16-6 4,-14-12-9,-10-9-12,-12-10-11,-2-11-3,6-12-11,8-8 0,17-8-3,16 0 1,19 0 0,14-5 1,15-3 1,6-1 0,0-4 0,0-1 0,4 0-1,4 1 0,-1 1-1,1 4-2,-3 1-2,4 2 0,-3 2-6,-1 0 4,-2-1-8,-2 2 5,-1 1 11,0-1-5,0 1-21,0 1 12,0 0 11,0 0 3,0 0 1,-4 0 2,-7 4 1,-5 5-4,-8 2 4,-6-2 2,-1-1-3,1 2-1,6-5-2,12 0 0,6 2 0,6 0 1,0 3 7,0 3 5,11 5 17,8 5 1,8-1 2,13 1-11,23 7-12,20 0-10,22-3-145,11-12-394</inkml:trace>
  <inkml:trace contextRef="#ctx0" brushRef="#br1" timeOffset="695092.8444">19464 4270 602,'0'0'79,"0"0"-68,0 0 141,0 0-3,0 0-25,-9 79-56,-4-64 45,-5-1-59,0-4-14,-2-3 4,-5-4-19,-10-3-10,-11-7-5,-15-21-2,-13-10-6,0-13 0,3-10-2,7-12 0,7-15 0,8-11-2,0-8 1,2 0 1,4 6 1,11 13-1,15 14-1,17 14 1,0 11 4,31 13-1,5 6-3,3 9 0,-6 7-1,-10 8-1,-9 4 1,-5 2-3,-6 0-14,0 0-10,-2 0 6,1 0 2,-2 0 10,0 0 7,0 0 2,0 0 1,0 0 7,0 0 1,0-2 3,0 1 2,1 0-6,-1 1 5,0 0-12,0 0-3,0 0-7,0 0 6,0 0 3,-4 0 0,-5 9-1,-7 10 2,-5 5 3,-9 3-2,-4 1 1,-7-5 0,-1-2-1,5-4 1,8-6-2,7-5 0,8 0 0,8-5 0,4-1 0,1 0 1,1 0 0,0 0 6,0 0-1,0 0 4,0 0 10,0 0 7,0 0-4,7-7-4,8-2-12,0-5-3,4-2-4,-1 0 1,-1-4 0,-2 0 2,-2-1 5,-6 0 1,0 7 0,-6 6-3,1 3-3,-2 5-3,0 0 0,0 0-10,-6 0-16,-17 9 21,-11 3 5,-10 1 0,-2-1 0,3-2 2,9-3-1,11-2-1,13-3 1,7 0-1,3-2 4,0 0 5,6 0-1,10 0-4,8 0-3,3 0 0,4-6 0,4-2 1,4-1-2,2-1 5,1 0 4,-5 0 2,-4 1 0,-10 4 4,-10 5-5,-7 0-2,-6 0-8,0 0-4,1 4-4,2 14 2,4 8 3,2 6 3,-2 0 0,-3-1-3,-3-1-10,-1-5-13,0-1-39,0-6-76,2-7-132,26-8-439</inkml:trace>
  <inkml:trace contextRef="#ctx0" brushRef="#br1" timeOffset="695964.771">22944 3825 353,'0'0'0,"0"0"-136</inkml:trace>
  <inkml:trace contextRef="#ctx0" brushRef="#br1" timeOffset="696390.8909">22985 3684 214,'0'0'97,"0"0"-97,0 0-11,0 0-20,0 0 28,0 0 3,42-4 2,-39 4-2,-1 0 0,-1 0 25,-1 0 25,2 0-30,1 0-18,-1 1-2,3 5-29,-2-3-95</inkml:trace>
  <inkml:trace contextRef="#ctx0" brushRef="#br1" timeOffset="696434.7351">23157 3752 663,'0'0'30,"0"0"-30,0 0-64,0 0 46,0 0 13,0 0-15,10-3-1,-18 4 14,0 4-136,2-4-68</inkml:trace>
  <inkml:trace contextRef="#ctx0" brushRef="#br1" timeOffset="697748.7717">22676 3587 531,'0'0'69,"0"0"-68,0 0 12,0 0 82,0 0 12,0 0-12,0 0-22,3 0-27,7 0-22,10 8-20,3 6-3,4-2-1,1 5 1,1 0 0,-6-4-1,-6-2 3,-7-6-3,-8-2 0,-2-3 3,0 1 1,0 1 6,0-1 0,0 4-2,-5 6 8,-7 6 4,-6 6 3,-7 9-1,-9 2-7,-8 1-3,-1-3-6,-6-3-4,2-3-2,2-6 0,10-3-8,10-2-41,9-2-97,9-1-108,7-6-161</inkml:trace>
  <inkml:trace contextRef="#ctx0" brushRef="#br1" timeOffset="707887.5034">19312 11911 804,'0'0'96,"0"0"-94,0 0-2,0 0 40,0 0 32,82 0-34,-50 0-22,6 0 6,-5 0-10,-7 0 11,-9 0-14,-8 0-4,-9 0-5,0 0-17,0 0-65,-6 0-7,-14 0 35,-8 0 45,-5 0-5,2 0 6,1 0 8,5 0 4,13 0 3,6 0 7,6 0 23,0 0 39,8 0 20,20 0-32,15 0-60,11 0-2,7 0-2,3 0-1,-6 0-42,-13 3-111,-18-1-133</inkml:trace>
  <inkml:trace contextRef="#ctx0" brushRef="#br1" timeOffset="708340.0544">19370 11980 532,'0'0'229,"0"0"-201,0 0-26,0 0 1,0 0 36,0 0-4,43 1-22,-16 9-4,7 4-9,4-5-4,-5-1-18,-7-1-21,-8-1 2,-10-2-15,-8-2-48,0-1-9,-3-1-45,-18 0 94,-3 0 14,0 0 19,3 0 31,5-3 63,7-2 19,6 3 15,3 1 15,0-1-5,0 1-41,15 1-18,4 0-33,5 0-15,3 0-9,-5 0-26,-4 0 19,-6 0 1,-9 4-29,-3-2-68,0 1-225</inkml:trace>
  <inkml:trace contextRef="#ctx0" brushRef="#br1" timeOffset="708773.7312">19579 12011 173,'0'0'522,"0"0"-475,0 0-10,0 0 27,0 0-29,0 0-12,10-3-16,-10 3-7,0 0-5,0 0-25,0 0-40,0 0 43,0 0 12,0 0 7,0 0-6,0 2-26,0 0-69,0-2-151</inkml:trace>
  <inkml:trace contextRef="#ctx0" brushRef="#br1" timeOffset="709189.5482">18271 14439 435,'0'0'63,"0"0"-61,0 0 7,0 0 76,0 0-10,0 0-48,-11 2-23,11-1-4,0 3-10,0-3-135</inkml:trace>
  <inkml:trace contextRef="#ctx0" brushRef="#br1" timeOffset="709623.1102">18820 14543 789,'0'0'66,"0"0"-66,0 0 0,0 0 16,0 0 3,0 0-12,41-27-7,-29 27-4,6 0-26,6 3-6,3 7-38,3 0-21,1-4-49,-4-1-40,-5-4 112</inkml:trace>
  <inkml:trace contextRef="#ctx0" brushRef="#br1" timeOffset="710055.8446">18779 14551 513,'0'0'89,"0"0"-1,0 0-6,0 0-52,97-14-2,-49 14-28,3 0-29,-4 0-30,-8 4-8,-6 1-94,-9 3-203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3:42:47.59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16210 1509 842,'0'0'11,"0"0"28,0 0 73,0 0-29,0 0-34,0 0 1,89-3-8,-71 3-12,-1 3-1,-1-3 3,1 0-3,0 2-6,4-1-5,-5 1-16,2-2 0,-4 1-2,-3-1 0,-5 0 1,-4 0 0,-2 0 3,0 0-4,0 0 4,-11-9 0,0-3-3,2-2-1,3-1 0,5 5 0,1-1 3,0-2 1,0-1 1,7-3-2,7 0-1,3 3 0,2 0 1,-1 3 0,1 4-1,-3 2-1,3 3-1,-3-1 1,-2 3-1,-4 0-2,2 0 1,0 8-1,1 3 2,-4 2-1,-1 2-1,-4 2 0,-4 1-2,0 1 3,0 1-2,0 0 2,0 1 1,-6 1 0,2-2 0,-1-4 0,2-4 0,0-1 0,-2-2 0,2-4-1,1 0 0,1-3 1,1 0 0,0-1 0,0-1 4,0 0 5,0 0 8,0 0-3,0 0 1,0 0-1,0 0-2,0 2-1,10 0-6,5-2 5,6 3-1,4-3 2,0 3 2,4-3 7,-1 2-3,-4-2-1,0 0 2,-8 0-2,-4 0-1,-6 0-6,-1 0-4,-5 0-2,0 0-2,0 0-1,0 0-3,0 0-6,0 0-1,0 0-24,0 0-47,-3 0-35,-2 1-81,0 0-93,2 1-229</inkml:trace>
  <inkml:trace contextRef="#ctx0" brushRef="#br0" timeOffset="8139.4815">9357 3116 793,'0'0'32,"0"0"-17,112-6 34,-78 6 29,-7 0-15,-5 0-29,-6 0-20,-6 0-9,-7 0-3,-3 0 0,0 0-2,0 0-14,0 0-5,-8 0 4,-8 0 4,-4 3 2,-5-3 2,3 0 7,-4 0 0,3 0 1,3 0-1,2 0 2,6 0 2,6 0 6,5 0 6,1 0 27,0 0 6,6 0-20,16 0-17,9 0-12,8 0-1,8 3-14,2 1-150,3-1-233</inkml:trace>
  <inkml:trace contextRef="#ctx0" brushRef="#br0" timeOffset="11595.7235">19431 2983 488,'0'0'295,"0"0"-291,0 0 6,0 0 20,0 0 56,0 0-33,0-5-34,0 5-2,0 0 3,0 0 16,0-1 12,3-1-6,11 2-20,5 0-9,9-2 10,3 2 7,5 0-2,3 0-5,6 0 8,0 0 2,4 0-8,0 0-1,-3 2 0,-4-2-10,-6 0-2,-9 0-6,-6 0-1,-11 0 6,-3 0-5,-2 0 4,-5 0 7,0 0 2,0 0-2,0 0-5,0 0-2,0 0 1,0 0-7,0 0-1,0 0-3,0 0 3,0 0-2,0 0-1,0 0 2,0 0-4,0 0-5,0 0-24,0 0-19,0 0-78,14 0-137,5 0-569</inkml:trace>
  <inkml:trace contextRef="#ctx0" brushRef="#br0" timeOffset="13059.1985">5109 3962 853,'0'0'113,"0"0"-107,92 9 16,-56-5 82,2 2-25,-2 0-25,3-1 9,-3 1-5,-3 0-26,0 0-2,-3 1-7,0-1-4,-5-1-10,-3-2-2,-10-2-3,-4 1-1,-7-1 3,-1-1-5,0 0 1,0 0-1,0 0 0,0 0 0,0 0-1,0 0 3,0 0-3,0 0-4,0 0-6,0 0-7,0 0-13,0 0-17,0 0-19,0 0-29,0 0-52,0 0-162,5 0-180</inkml:trace>
  <inkml:trace contextRef="#ctx0" brushRef="#br0" timeOffset="14274.2837">12567 4075 388,'0'0'110,"0"0"-89,0 0 34,0 0 49,0 0-55,0 0-4,0-1 8,0 1-14,0 0-24,12 0 4,7 0 4,11 2 17,12 3 12,11 1 11,8-1-21,10 2-13,4-1-18,9-1-3,3 2 1,2-1 2,-1 0 9,-1 2-15,-5-2 10,-6 0 2,-7-1-15,-14 1 4,-13 1-3,-14-3-1,-11-1-1,-9-2-2,-6-1 0,-2 0-4,0 2-4,0-2 5,0 0-8,0 0-6,0 0-3,0 0 6,0 0 4,0 0-6,0 0-10,0 0-17,0 0-3,0 1-33,3 1-105,1-2-143</inkml:trace>
  <inkml:trace contextRef="#ctx0" brushRef="#br0" timeOffset="19447.6713">14248 5288 1123,'0'0'14,"0"0"-14,0 0 0,0 0 8,0 0 8,30 75 13,-26-31 6,-4 5-10,0 4-15,0 3-2,0 0 3,-6 1-3,0-6-5,-1-5-3,4-5 1,-1-8 0,4-10-2,0-7 2,0-9 1,0-2-1,0-5 0,0 0 3,0 0 0,0 0 1,0 0-1,0 0-1,0 0 2,0 0-1,0 0 0,0 0-1,0 0 0,0 0-1,0 0-2,0 0 1,0 0-1,0 0 1,0 0-1,0 0 0,0 0-1,0 0 1,-1 0 1,1 0-1,-1 0 0,1 0 0,0 0 2,0 0-2,0 0 0,0 0 0,0 0 0,0 0 0,0 0 0,-2 0 0,2 0 0,0 0 0,0 0 0,0 0 0,0 0 0,0 0 0,0 0 0,0 0 0,0 0 0,0 0 0,0 0-1,0 0 1,0 0 0,0 0-2,0 0 2,0 0 0,0 0 0,0 0 0,0 0 1,0 0-1,0 0 0,0 0 0,0 0 0,0 0 0,0 0 0,0 0 0,0 0 0,0 0-1,0 0 2,0 0-2,0 0 2,0 0-1,0 0 0,-1 0 0,1 0 0,0 0 0,0 0-2,-2 0 0,2 0-2,0 0 3,0 0 0,0 0 1,0 0 0,0 0 0,0 0 0,0 0 0,0 0 0,0 0 0,0 0-1,0 0 1,0 0 0,0 0 0,0 0 0,0 0-1,0 0 1,0 0-2,-1 0-5,1 0 3,0 0 1,0 0 3,0 0 0,0 0-1,-2 0 0,1 0 1,1 0-2,-2 0 2,-2 0-1,-5-3-1,-3-3 0,-3 1 0,2 3 1,-2 1-1,0-1 2,0 2 0,-2 0 0,0 0-4,-6 0 3,-2 0 0,-3 13 1,-2 5-2,0 7-1,-2 13 2,-3 5-1,-2 9 1,2 2-2,9 0 1,7 0-1,8-1 2,9-4 0,2-2 0,3-5 1,15-4 1,9-3 4,6-3-2,7-4 1,12-5 5,9-3 0,6-2 1,3-9 15,-3-3-16,-1-3 12,-8-3-6,-6 0 1,-11 0-9,-8-14-3,-7-3 7,-2-9-7,-3-7 1,-1-7-5,-3-8-7,-2-5 4,2 2-1,-2-2 4,-2 4 1,-5 3 2,-7 4 0,-1 2-2,0-1 0,-18 2 0,-3 3-1,-6 0-4,-6 6 1,-4 6-4,-3 4 3,0 6 1,1 5-2,5 6-10,3 1-32,1 2 0,0 0-23,3 0-28,6 14-96,8 6-99</inkml:trace>
  <inkml:trace contextRef="#ctx0" brushRef="#br0" timeOffset="19876.8899">14135 6123 844,'0'0'83,"0"0"-56,0 0 106,0 0-43,0 0-45,0 0-17,64 2 1,-42 4-14,2 0-5,-3-5-10,7-1 0,4 0-76,-2 0-149,-1-6-227</inkml:trace>
  <inkml:trace contextRef="#ctx0" brushRef="#br0" timeOffset="20076.6492">14293 6042 1052,'0'0'102,"0"0"-96,0 0 6,0 0 66,0 0-47,0 0-29,-20 25 14,8 1 4,0-3-17,-1 2-3,1-1-4,-2-3-52,3-2-81,-2 0-215,6-5-222</inkml:trace>
  <inkml:trace contextRef="#ctx0" brushRef="#br0" timeOffset="20290.3537">14112 6346 893,'0'0'47,"0"0"-24,0 0 12,0 0 78,0 0-71,0 0-8,42 4-1,-21-1-10,4-3-9,5 0-14,6 0-52,1 0-212</inkml:trace>
  <inkml:trace contextRef="#ctx0" brushRef="#br0" timeOffset="22433.9262">14142 6699 754,'0'0'115,"0"0"-107,0 0 112,0 0-38,0 0-48,0 0-17,0 11 8,0 14 26,0 6 11,0 6-23,0 1 10,0 3-19,0 1 0,0 4-12,-3-2-11,-3-1 7,3-2-7,-1-10-6,3-4 0,0-6 1,1-5-1,-2-2 0,2-1 0,0-4-1,0-2 0,0-3-1,0-3 3,0 1-2,0 0 2,0-2 1,0 0-1,0 0 3,0 0 2,0 0 7,0 0 2,0 0 3,0 0 0,0 0 5,0 0 7,0 0 0,0 0 27,0 0-29,0 0-25,0 0 13,0 0 4,0 0-2,0 1-2,0 1-2,0-1-7,0 0 0,0 1-4,0-1-4,0-1 1,0 0 0,0 0-1,0 0 0,0 0-2,0 0 4,0 1-2,0-1 1,0 0 0,0 0 0,0 0-1,0 0-4,0 0 4,0 0-1,0 0-5,0 0 3,0 0 1,0 0-9,0 0 2,0 0 0,0 0 5,0 2-6,0-1 8,0-1-4,0 1 0,0-1 2,0 0-1,0 0 3,0 0-1,0 4 0,3 1-2,7 3 1,6 3 4,3 5 0,5 0 0,8 8 0,8 4-2,6 5 1,8 8 1,-4-2 1,0-1-1,-9-6 0,-2-3 0,-8-5 1,-4-6-2,-9-4 2,-2-6-1,-8-2 2,-2-1-2,-1-2-8,-5-2-8,4-1-2,-4 0 7,0 0-4,0 0 9,0 1 2,0-1 4,0 2-3,0-1 3,3-1-1,-2 1 1,1-1-1,-2 0-3,0 0-10,0 0 2,0 0 3,0 2 4,0-2 0,0 0 5,0 0-1,0 0-1,0 0-1,0 0-2,0 0-3,0 0 2,0 0-3,0 0-17,0 0-3,0 0 1,1 0 4,1 0-4,-2 0-2,3 0 2,0 0 3,1-2-9,1-2 3,1-1 5,0 2 20,-3-3-6,0 3-21,-2-2 1,2 0 16,-2 2 13,3 0 3,-1 2-1,-3 0 0,1 1 0,-1-2 0,0 2-2,0 0 3,0 0-1,3-4 1,4-1-1,0 0-5,2-2 6,0 2 3,-2 1 1,-3-1 16,-2 2 17,-2 1-3,0-1 6,0 0-15,0 1 4,1 0-11,-1-1-10,0 1-1,0 2 15,0 0-2,0 0-3,0-3-5,0 3-3,0-2-5,0 2 2,0 0-6,0 0-3,-13 14-4,-5 13 5,-8 12 2,-2 6 5,-3 3 4,-2 2-2,2-2 1,1-2 2,5 0-8,12 1 7,9 0-1,4-1 1,11 1-2,14-1 14,11 0-13,6-4-5,11-5 6,7-6-3,0-4 1,1-6-3,0-4 8,-1-6-3,2-6-1,3-5-3,3-3 0,-6-19 0,0-10-1,-14-9-3,-8-10 2,-6-5-3,-10-5 1,-3-1-1,-3 0 1,-6-1-1,-5 3-3,-4 2 3,-3 3 0,-1 3 0,-19 3-2,-7 1 2,-7 7-8,-9 1 5,-10 6-5,-5 7 7,-7 7 0,2 6-2,8 11-1,5 3-1,10 0 0,4 6-4,6 10-39,5 1-17,9 3-40,9 2-33,7 9-28,1 0-95,22 3-119</inkml:trace>
  <inkml:trace contextRef="#ctx0" brushRef="#br0" timeOffset="22831.6689">14916 7727 784,'0'0'104,"0"0"-66,0 0 135,0 0-42,0 0-54,0 0-18,-8-9-15,4 26-7,-3 6-5,-4 1-17,-2 1-11,-2-3-1,4-2-3,-3-4-5,3 0-67,2-5-71,2-1-16,2-4-118,2 1-159</inkml:trace>
  <inkml:trace contextRef="#ctx0" brushRef="#br0" timeOffset="23063.3518">14979 7975 34,'0'0'1046,"0"0"-1037,0 0-9,0 0 86,85 21-31,-66-11-23,4-1-10,-4-1-18,-3 1-4,1-4-10,-6-3-95,-3-2-112,2 0-259</inkml:trace>
  <inkml:trace contextRef="#ctx0" brushRef="#br0" timeOffset="23245.8559">15162 7947 1247,'0'0'71,"0"0"-70,0 0 76,0 0-29,0 0-32,0 0 8,-47 79-11,30-55-13,-2 0-1,-2-3-63,1-2-147,3-7-216</inkml:trace>
  <inkml:trace contextRef="#ctx0" brushRef="#br0" timeOffset="25007.1094">14135 7304 51,'0'0'743,"0"0"-699,0 0-26,0 0 66,0 0-50,0 0-14,-41 2 29,11 11-7,-10 4-2,-5 4-8,-5 3 18,-1 5-16,-1-3-3,3 2-9,5-3-11,7-2-7,5 1 1,6-4 2,0-1 2,3-1-4,0 0-1,2-1 0,-1 0 4,4-5-4,2-1-1,0-2-2,6-4-1,4-1 0,2-1 2,1-1-2,0 2 1,2-3 0,-1 2-2,1-2 1,-2 2 0,1-2 1,0 1 1,2-1-2,0-1 1,0 1-1,0-1 0,0 0 4,0 0-3,0 0 2,0 0 1,0 0-3,0 0-1,0 0 0,0 0 1,0 0 2,0 0-2,0 0 2,0 0-3,0 0 0,0 0-3,4-1 3,-3-4 0,1 1 1,-1-3 0,1 4-1,-2-2 0,0 0 1,0 1 1,0-1-2,0-2 9,0-1 3,0-1-8,-11-2-2,-3-2-2,-5-1 0,-5 0 0,-2 0 0,-4 0 0,-2 2 0,-4 4 0,-1 2 0,-3 6-1,-2 0-2,2 3 0,1 17 1,-3 7 0,5 7 2,3 8 2,1 6-2,6 5 3,4 2 0,10 2-3,9-3 2,4-5-2,0-5 1,15-8 0,10-2 0,8-3-1,9-3 4,8-4 8,7-5 5,0-6-7,-1-7 2,-6-3 0,-1-3-4,-6-4-4,2-15 2,-2-9-3,0-4 3,-1 0-6,-5 1 4,-4-2-4,-6-1 8,-5 0-7,-2-1 2,-8-2 3,-3 0-6,-6 1 3,-3-1 1,0 1-3,-5 2-2,-12 3 0,-5 4 0,-3 5-1,-3 6-10,-4 3 3,0 5 2,0 4 0,5 1-11,7 3-34,5 0-26,0 0 5,4 3-28,4 5-40,1 1-82,4 0-30,2 0-92</inkml:trace>
  <inkml:trace contextRef="#ctx0" brushRef="#br0" timeOffset="25271.1546">13242 7718 629,'0'0'88,"0"0"-83,0 0 164,0 0-57,0 0-67,0 0-6,22 9 9,-6-1-18,0 2-19,2 2 2,3-4-13,3 1-3,-2-1-53,0-2-212,-2-2-285</inkml:trace>
  <inkml:trace contextRef="#ctx0" brushRef="#br0" timeOffset="25583.3465">13057 7919 819,'0'0'121,"0"0"-118,0 0 44,0 0 60,0 0-47,0 0-12,51 34-17,-30-25-17,1 1-9,0-5-5,-3-3-3,0-2-78,-8 0-83,-1 0-201</inkml:trace>
  <inkml:trace contextRef="#ctx0" brushRef="#br0" timeOffset="25757.6896">13178 7954 1173,'0'0'38,"0"0"5,0 0 72,0 0-67,0 0-45,0 0-2,-67 15-1,39-2-2,4 3-21,3-2-169,8 0-241</inkml:trace>
  <inkml:trace contextRef="#ctx0" brushRef="#br0" timeOffset="26386.0192">12971 8294 678,'0'0'28,"0"0"-20,0 0 41,0 0 1,0 0-27,0 0 10,-9-54 11,9 49-17,-1 3-14,1 0 7,0 0-7,0 1-8,-2-3-1,2 1 3,-1-2 3,1 2 15,-2 0 14,1-1 15,-1 1 6,0-1-9,0 2-3,-1 1 0,-3 1-7,-4 0-22,-1 0-8,-8 15 1,-1 9 9,-7 7 6,-6 6 2,-3 4 4,-4 1-3,-4-1 1,2-1-14,2-4-13,4-3-4,6-4 0,7-8-3,8-3-41,7-7-72,8-2-116,0-6-163</inkml:trace>
  <inkml:trace contextRef="#ctx0" brushRef="#br0" timeOffset="27247.6743">15310 8364 645,'0'0'110,"0"0"-102,0 0-8,0 0 89,0 0-32,0 0 3,-30-32 12,30 32-14,0 0-2,0 0-3,0 0-10,0 0 11,12 0-1,9 13-3,6 10-1,10 7-8,3 8-4,3 8-1,4 3-7,0 2-4,-3-1-4,-3-4-2,-8-5-6,-1-6-7,-4-1-4,6-6-2,-2-5 0,-3-5 0,-2-6-18,-7-4-64,-2-5-32,-5-2-56,-3-1-47,-2 0-156</inkml:trace>
  <inkml:trace contextRef="#ctx0" brushRef="#br0" timeOffset="29468.4263">20527 5604 889,'0'0'32,"0"0"-31,0 0 79,0 0 3,0 0-31,0 0-34,15-4-18,-8 40 0,1 11 40,0 5 3,-4-2-22,1 0-5,-2 1 5,0-1-12,4-2-1,-6-4-6,2-5-2,-3-5-4,0-8 4,0-8-4,0-9-3,0-6-7,0-1-18,0-2 21,0 0 10,0 0 0,2-7-7,3-4-3,-2 3 5,3 2-11,-3 0-7,1 3-8,-1 1-11,-2 2-3,1-3 16,-2 3 20,0 0 5,0 0 3,0 0 0,0 0 1,0 0 1,0 0 0,0 0 0,0 0 0,0 0 0,0 0 1,0 0-1,0-2-2,0 0-44,0-1-65,-5 0 4,0 3 49,0 0 25,4 0 12,-2 0-12,3 0 21,0 0 12,0 0 1,0 0 8,0 0-4,0 0 11,0 0 15,0 0 15,0 0 18,0 0 46,0 0-39,0 0-20,0 0-10,0 0-14,0 0-7,0 0 0,0 0-3,0 0-6,0 0 3,0 0-2,0 0-8,0 0 0,0 0-2,0 0 2,0 0-4,0 0-1,0 0-8,0 0 2,0 0 0,0 0 2,0 0 1,0 0 2,0 0 2,0 0-1,0 0-5,0 0-13,0 0-9,0 0 2,0 0 0,0 0 11,0 0 6,0 0 9,0 0 1,0 0 4,0 0 6,0 0 0,0 0-3,0 0-4,0 0-3,0 0-1,0 0-1,0 0 1,0 0-2,0 0-1,0 0-3,0 0 5,0 0 1,0 0 0,0 0 0,0 0 0,0 0 0,0 0 0,0 0 2,0 0-2,0 0 0,0 0-3,0 0-4,0 0 2,0 0-4,0 0-10,0 0-11,0 0-11,0 0 12,0 0 16,0 0 5,0 0 5,0 0 3,0 0 0,0 0 2,0 0-1,0 0-1,0 0 0,0 0-66,0 0 3,0 0 29,0 0 1,0 0 25,0 0 8,3 0 4,0 0 8,0 0 2,-3 0 7,4 0 24,-4-2 26,0 0-4,0 2-6,0 0 4,0 0-26,0 0-15,0 0-4,0 0-6,0 0-7,0 0-7,0 0 3,0 0-3,0 0 0,0 0-6,0 0-7,0 0-4,0 0-5,0 0-16,0 0 1,0 0 4,0 0 18,0 0 1,0 0-17,0 0 10,0 0 19,0 0 0,0 0 1,0 0-21,0 2-100,0 1-53,1 3-145</inkml:trace>
  <inkml:trace contextRef="#ctx0" brushRef="#br0" timeOffset="30209.843">20639 6152 45,'0'0'128,"0"0"-128,0 0-63,0 0 63,0 0 56,0 0 17,9-9-58,-9 9 118,0 0-81,0 0-2,0 0 10,0 0-6,0 0-40,0 0-9,0 0-4,0 0 1,0 0 4,0 0 2,0 0-1,2 0 4,-2 0-5,0 0 9,0 0 7,0 0-5,0 0-8,0 0-9,0 0 0,0 0-8,1 0-10,1 0-5,-1 0 11,-1 0-15,0 0 13,0 0 11,0 0-4,0 0 4,0 0 1,-6 0-3,3 0-31,-1 0 7,1 0-56,1 3-36,1-1 58,1-1 24,-2 1 37,0-2 2,1 0 38,0 0-11,-4 0-14,1 0-5,-1 0-8,0 0-7,3 0-34,1 0-6,1 0 37,0 0 10,0 0 15,0 0 74,0 0 26,0 0-31,0 0-49,0 0-1,0 0 7,0 0-4,0 0-1,0 0-3,0 0 29,0 0 16,0 0-8,0 0-12,0 0-2,0 0-19,0 0-25,0 0-10,0 0-1,0 0 0,0 0 0,0 0-1,0 0-1,0 0-8,0 0-9,0 0-17,0 0-23,1 0-21,11 1-71,3 1-59</inkml:trace>
  <inkml:trace contextRef="#ctx0" brushRef="#br0" timeOffset="30685.0523">20690 6165 625,'0'0'93,"0"0"-90,0 0 52,0 0 81,0 0-97,0 0-28,-24 0-7,3 0-1,-3 0 3,-3 0 2,1 0 3,-4 6 0,-1 4 2,-4-3 2,-1 4-9,-1-2-1,6 0 1,10-4-5,8-2-1,10-1 2,3-2 7,0 0 15,0 0-5,0 0-2,0 2-3,6-2-8,1 3-6,-1 2 0,0 4-2,1 6 2,-1 7 3,5 8 3,-4 5 2,2 6 3,1 2-3,1 0 3,0 2-8,-3-1 10,0 3-1,-5 2-11,0 1 7,-3 0-6,3-2 1,-3-7 0,0-8-3,0-11 0,0-7 0,0-9-1,0-4-15,0-2-59,0-5-23,0-11-78,0-8-77,5-3-201</inkml:trace>
  <inkml:trace contextRef="#ctx0" brushRef="#br0" timeOffset="31267.4751">20701 6128 279,'0'0'213,"0"0"-203,0 0 10,0 0 138,0 0-67,0 0-37,13-12-50,0 36 2,5 7 37,-3 5-11,-3 3-21,-3 3 11,0 1-5,3 4-2,1 0 1,7-2 10,-1-4 3,2-7-7,-4-8-15,-7-9-2,-3-8-4,-7-5 0,0-3 0,0 1-1,0 1 0,0 5 0,-1 3 0,-7 3 0,-1 0 0,-1 0 1,3 0-1,-3-5 0,-1-4-1,-6-2 2,-8 0 3,-6-3-1,-5 0 1,-7 0 2,-1 0-4,-3 0-1,3 3-1,2 2 1,5 0-1,10 1 1,6 1-2,5-3 0,3-1-8,1-1-46,-2-2 9,-1 0-20,3 0-51,5 0 23,5 0-3,2 1-21,0 4-64,12-1 123,11 3 36</inkml:trace>
  <inkml:trace contextRef="#ctx0" brushRef="#br0" timeOffset="32176.042">20599 6740 721,'0'0'18,"0"0"-2,0 0 154,0 0-94,0 0-52,0 0-14,2 14-1,1 16 43,-3 7-23,0 7-6,0 7 6,0 7-8,1 5 20,1 3-8,1-4-22,2-3 7,1-11-10,0-7 13,-2-5-13,1-11 3,-3-6-1,-1-9-7,-1-5-2,0-2 1,0-1 1,0-2 1,0 0 0,0 0-4,0 0 0,0 0-11,0 0-2,2 0-2,1 0-3,-2 0 2,1 0 12,-2 0 3,0 0 1,1 0-2,-1 0 1,0 0-1,0 0 2,0 0-1,0 0 1,0 0 1,0 0-1,0 0 0,2 0-1,-1 0 1,2 0 0,2 0 0,-1-2 1,-1-1 1,2 1-1,-1-1-1,-3 3 1,-1 0-1,2 0-3,1 0-2,5 0 2,1 0 0,2 5 3,0 0 2,-4-1 1,4 1 2,-5 0 3,3 0-3,-1 2-1,6 0-1,-2 0-1,1 1 0,-2-5 0,-5-1-1,-5-1 0,1-1 3,-2 0-2,0 0 1,0 0-1,0 0-2,0 0 0,0 0 0,0 0-1,0 2-1,3-1 2,4 2-2,1 2 1,2 0 1,2 2-1,2 3 1,8 2 0,11 4 0,10 5 0,9 6 1,3 4-1,-1 7 0,-8-2-1,-10-2-1,-9-3-7,-11-9 8,-8-8 1,-5-6-20,-3-6-83,0-2-63,0 0-139,0 0-196</inkml:trace>
  <inkml:trace contextRef="#ctx0" brushRef="#br0" timeOffset="32523.2397">21424 7610 870,'0'0'71,"0"0"-70,0 0 144,0 0-40,-72 76-31,33-41-2,-11 1-27,-2-1-7,-2-6-19,6 0-11,12-7-6,11 0-2,9-5-4,10-3-16,4-3-19,2-2-12,0-5 2,3-4-12,16 0-49,8-6-173,11-14-337</inkml:trace>
  <inkml:trace contextRef="#ctx0" brushRef="#br0" timeOffset="33015.8816">21457 7610 987,'0'0'175,"0"0"-175,43 72 0,-15-19 40,8 4 2,3 1-11,2-2 3,6-2-13,-3 1-3,3-6-5,-4-1 11,-2-3-16,-4-6 29,-9-6-27,-6-5-8,-7-11 0,-1-2-2,-2-1 1,0 0-1,5 4-1,-4 3-1,0-1 1,-6 1-4,-5-6 2,-2-2 2,0-6 1,0-3-7,0 1 0,-9-5-15,-7 1-14,-6-1 16,-4 3 12,-1 3 1,-2 4 2,3 4 3,2 1 0,4 2 2,4 0 0,4-3-1,3-2 1,2-5 0,2 1 0,1-3-1,-2-1-13,-2-4-38,-2 0-26,-9 0-39,-6-17-26,-7-4-63,-7-8-96</inkml:trace>
  <inkml:trace contextRef="#ctx0" brushRef="#br0" timeOffset="33473.7784">21096 7949 862,'0'0'89,"0"0"-55,0 0 74,0 0-43,0 0-51,0 0 4,27 62 5,10-22 4,16 13-2,20 11 0,11 6 5,6 0 10,-4-2 5,-10-8-9,-13-11-19,-14-10-7,-13-9-6,-14-10-3,-8-8-1,-5-5-8,-6-4-54,-3-1-29,1-2 17,-1 0-4,0 0-24,0-8 8,0 0 8,0 1 30,0 3 32,0 3-1,0 1 0,2 0 15,2 0 8,-1 0 2,-2 0 0,-1 0 8,0 0 4,0 0 15,0 0 37,0 0 22,0 0-10,-5 0-30,0-2-46,4 1-15,1-4-337</inkml:trace>
  <inkml:trace contextRef="#ctx0" brushRef="#br0" timeOffset="34464.8663">20516 7495 531,'0'0'77,"0"0"-70,0 0 28,0 0-6,0 0-21,17-75 2,-10 68 7,3 1 21,3 2 18,-1 1-17,0 1-6,0 1 4,-1-1 4,-3 2-15,-2-1-6,-1 0-2,-5 1 10,0-2 16,0 1-13,0 1-9,0 0-9,0 0-1,-3 0 5,-8 0 2,-3 0-1,-7 13-3,-5 6 7,-14 11 3,-14 8-6,-10 5 9,-9 3-6,-3 0-1,11-3 0,12-8-14,18-6-6,16-3 3,12-7-3,3-6 1,4-7-2,0-2 1,0-4-1,0 2 1,0-2 2,0 0-3,0 0-3,-2 0-20,2 0-15,-1 0 1,-2 0 0,3 0 22,0 0 9,0 0 1,0 0 4,0 0-7,0 0-38,14 0-29,5 0-100,-1 0-91,-2 0-88</inkml:trace>
  <inkml:trace contextRef="#ctx0" brushRef="#br0" timeOffset="34741.3802">19812 7691 622,'0'0'127,"0"0"-63,0 0 66,0 0-30,0 0-31,0 0-4,80 86-2,-52-50-23,7 7-11,7 3-13,5-1-9,4 0-4,1-5-3,-4-9-13,-9-9-68,-13-9-60,-12-10-191,-14-3-381</inkml:trace>
  <inkml:trace contextRef="#ctx0" brushRef="#br0" timeOffset="35317.7819">19870 7691 502,'0'0'112,"0"0"-44,0 0 61,0 0 3,0 0-62,0 0-29,-69 11 17,36 12 1,-8 7-3,-1 3-28,-6-2-5,-2-1-15,-1-2-3,0-3-4,6-2 1,6-3-4,9-1 0,10-2-5,6-3-8,10-3-3,4-2 0,0-2 13,0-3 4,0-2 1,0 1 1,0 1 0,0 3-1,4 5 1,5 2-1,0 5 4,6 4 7,4 2 10,14 8 0,15 6-2,14 4-6,9 7-9,3-3 0,-5-5-3,-13-4 0,-9-3-2,-13-5-1,-9-2 0,-10-5-1,-10-9-52,-2-3-41,-3-11-117,0 0-231</inkml:trace>
  <inkml:trace contextRef="#ctx0" brushRef="#br0" timeOffset="35611.4619">20149 8177 888,'0'0'105,"0"0"-104,0 0 38,0 0 53,0 0-47,0 0-3,-84-6 15,51 26-9,-1 7-10,0 1 8,-2 0-25,0-1-16,2-3-5,4 0-7,4-4-92,0-3-61,0-3-72,1-4-88</inkml:trace>
  <inkml:trace contextRef="#ctx0" brushRef="#br0" timeOffset="37360.3434">19525 8300 204,'0'0'248,"0"0"-182,0 0 27,0 0 23,0 0-9,0 0-17,0-33-24,0 33-12,0-1-19,0 1-14,0 0-8,0 0 6,-2 8 0,-9 15 32,-4 12 3,-6 11-7,1 4-17,-4 3-8,-7-1-9,-6-3 1,-3-4-6,1-6-7,4-9 0,7-7 3,7-9-3,11-4-1,3-4 0,4-1 0,1 1 0,-2 4 1,4 2-1,-3 3 3,-2 2-3,-1-3 0,0 0 2,0-3-1,0-4 0,2-3 0,2-1 0,-1-3 1,2 2-1,1 1 6,-3 0 0,1 6 0,-3 2 0,0 2-4,-1 1-2,-2-3 3,1 0-4,0-5 2,2 0-1,4-3-1,1-1 0,0-2 2,0 0 3,0 0 4,0 5-2,-2-1-6,1 4 2,-1 0-1,1-2-1,-2-1-1,1 0 3,-3-4 0,4 0-2,-3-1-1,2 0 2,2 0 1,-1 0-1,-2 0-2,0 0 0,-3 0 1,-2 0 1,0 0-1,0 0-1,-1 0-1,3 0 1,-6 0 0,2 0 0,0 0 0,0 2-1,4-1 1,0-1 0,0 1 0,2 1 0,-3 0-1,-4 3 1,-1-1-1,-1-1 1,-1-1 0,2 1 0,5-1-1,2-2 1,4 1 1,-1-1-1,2 2 0,-1-2-1,1 2 1,0-2 0,0 0 0,0 0-1,0 0 1,0 3-1,0 1 1,0 2-1,0 1 0,0-3 1,0 1 0,0-2 0,0-2 0,0 0 0,0-1 0,0 0 0,0 0 0,0 0 2,0 0-1,0 0 1,0 0 0,0 0-1,0 0-1,0 0-3,-6 0 0,-12 0 1,-12-5-2,-9-4 0,-10-1 0,-9 0-16,-6 2 13,-9 1 4,-3 1 1,-4 2-9,-2 0 0,1 0-11,1-4-18,1-1-3,-1-5-8,-5-4-4,-7 0 2,-4 1 17,8 4 0,13 0 25,19 1 8,11 3 2,5-2 1,2 2 0,1-3 2,1 3-2,-1-1 0,1 0 0,-1 1 0,4-1-3,0 0 0,3-2-19,2-1 1,4 0 7,1 1-15,4 2-2,-1 1-8,-3 1-16,-1 1-29,-3 2 37,0 0 39,4 2-1,4 3 7,3 0 2,3 0 0,3 0 1,-1 0 0,1 0 1,-1 0-2,-1 0-1,-7 0 0,-3 0-14,-5 0-29,-3 0-2,-1 0 35,-2 0 2,-1 0 8,2 0-19,1 0-33,3 0 17,8 0-213</inkml:trace>
  <inkml:trace contextRef="#ctx0" brushRef="#br0" timeOffset="38348.7389">15878 8761 185,'0'0'167,"0"0"-167,0 0 44,0 0 48,0 0-46,0 0 27,0 0-15,-51 7-33,48-7-6,3 0-2,0 0 28,0 2 55,0-2-26,0 0-39,0 0 0,0 0 17,6 1 2,6-1-15,6 1 3,4 1-7,4-1 1,1 1-12,4-1-5,2 3-2,1-1-7,2 1-5,-2 1-2,2-2-1,3-1 3,4 1-1,7-1 1,8 1 0,4-1-3,4 0 4,-5 2 5,-10-1 4,-5 0-8,-4-2-5,1 1-2,3-2 2,6 0-2,5 0 0,1 0-1,2-2 1,-5 1-1,0-2 1,-6 3 2,-2 0-2,-3 0 0,0 0-1,7 1 2,2 4-2,0-3 1,1 0-1,2 1 0,-3-3 0,3 2 0,-2 1 2,-2-1-1,-2-1 0,-3 2 0,0-1-1,-2 1-1,4 2 1,-1 0-5,-3-2-2,-1 3-6,-2-3 13,0 2 1,2-4-3,0 1 3,2-1 0,-4 2 2,0-1-1,-5 1-1,2 0 0,-2-1-1,-1 0 0,1 0 1,-4 0 0,-2 1 0,1 0 0,-4-3 0,-4 3 3,-2 2-3,-4-3-1,-3 0 0,0 0 1,-4-1 0,2 0-2,-1 0-4,5 2 2,2-1 0,0 0 1,-4-1 1,-2-1 1,-7 0-1,-3 0-25,-3 0-34,0 0-33,-3 0-36,-7-1-47,3-6-68,0 4-202</inkml:trace>
  <inkml:trace contextRef="#ctx0" brushRef="#br0" timeOffset="38500.0718">18948 8903 485,'0'0'170,"0"0"-168,0 0 49,0 0 62,0 0-31,0 0-47,24-2-22,-24 2-13,0 0-2,-11 0-105,-2 0-78,1-1-392</inkml:trace>
  <inkml:trace contextRef="#ctx0" brushRef="#br0" timeOffset="40425.8491">14391 5316 970,'0'0'26,"82"6"-24,-33-3 46,3 1 10,1-2-34,3 1-15,3 1-3,0 0-1,4 3-2,1-1-1,7 0 1,6-1 3,9-3-6,12 0-2,7 0 2,4-1-3,4 1 2,-1-2 1,-1 0 1,-3 3-1,-3-1 0,-1 0 5,-2 3-5,-1 0 0,-3 0 1,-2 2 2,-2-2-3,-2 0-1,2-2 0,4 0-3,-1 0 0,-2-1-4,-8 2 0,-10 1 8,-5 0 0,-10 0 2,1-1-4,5-2 2,4 1-1,8 0-3,3 0 2,-1 0 1,-3 0-8,-3-1 2,-3 1-14,-2 2-23,-5-1 22,-5 1 9,-5-3-1,-2 1 7,3-1 7,3-2-1,5 0-1,3 0 2,-1 0-18,0 0-8,0 1-2,-3 1 18,0-2 2,-4 0 5,3 0-4,-4 0 6,1 0 1,1 0 0,2 0 1,-1 0 6,0 0-7,-4 0 1,-2 0-1,-2-2-4,-2-3-2,-3 0 6,-6 1 1,-2 1 13,-5 2-12,-3 1 7,-2 0-9,-1 0 0,0 0-5,-4 0 5,-2 0-1,-1 1 1,1 2-1,-1 0 0,4-2-1,0-1-7,0 0 4,-3 0 5,-2 0-2,-4 0 1,-3 0 1,-3 0 0,3 0 1,-3 0-1,3 2-2,-2 0 2,2 1-6,-3 0-14,0 0 3,-3-2 17,-2 1-1,2-2 1,2 1 0,-1-1 0,3 0 0,-3 1-4,-3-1 4,-2 0 0,-4 0 5,-1 0 5,0 0-3,0 0-6,0 0 0,0 0 0,0 0 12,5 0 5,0 1-11,-1-1-1,1 2 5,-2-2 4,-1 0-2,-2 0 10,0 0 16,3 0 10,3 0-9,3 0-25,3 1-9,4 1-6,-2 0 1,0-1-1,-5 1 0,-3 0-1,-5-1 1,-1 1 0,0 0-2,0 3-3,2 0 1,1 2 4,1-2 3,0 0-2,-3-3 0,1-1-1,-2 1 0,0-2-7,0 2-93,0 0-151</inkml:trace>
  <inkml:trace contextRef="#ctx0" brushRef="#br0" timeOffset="42375.3173">14152 7257 473,'0'0'34,"0"0"-15,0 0 6,0 0 59,0 0-8,0 0-24,0-7 3,0 7 4,0 0-25,0 0-13,2 0-8,-1-1-6,0 1-3,4 0-4,4 0 0,3 0 1,0 0-1,6-1 0,2-2 0,2-1 1,2 1 1,1 0 0,-4-2 5,3 2-7,-2 0 2,3-2-2,4 1 0,2-1 0,6 2 0,4-2 1,5 2 1,2-1 8,5 1 0,3-1-9,2-1-1,0 1 0,-3 0 1,-6 2-1,2-1 5,-6-1 1,6 3 9,-1-1 4,4 2-7,1 0-9,2-3-3,-1 0-1,-3 0 1,-2 2-1,-1-3 1,-1 4 0,1-3-1,2 3 0,0-2-1,4 1-28,-3 1 23,-2-2-13,-1 2 19,-2 0 1,3 0 2,-1 0 5,2 0-6,4 0 2,1 0 5,-1 0-8,1 0 0,-1 5 4,-3 3-4,0-2 0,-3 0 0,-1 1-1,0-2 1,6 2-1,3-2 0,3 3 1,5-4 0,-2 1-2,4 1-2,-2-1 3,5-2-10,2 3 6,3-1-12,0 1 7,3-1-2,2 1 11,8-1-12,2 1 1,5-1-11,-5-2-11,-1 1 26,-4 2 8,-4 1 16,-9 0 10,1 0-9,-4 0-8,-3 2-9,0-2 0,-3 2-2,1-1 0,-4 0 2,2 1-4,-1-1 0,1-1-1,-3 0-8,-2 1-15,-2-1-7,-2 0 1,5 1 28,0 1 4,2 2 2,-1-2-10,-2 1 10,-1-1-21,-1-4 3,1 3-1,-2-4 9,-1-2-22,0 4 1,-4-4-16,-2 1 47,-3 1 1,-8-4 8,-2 5 0,-4-1 10,-1 0-15,-2-1-2,2 1-2,0-2-4,-2 3-14,-1-2 8,-3-2-6,-8-1-7,-3 0 23,-5 0 14,-4 0-12,1-2 27,1-5-28,-3-2-1,3-2-60,-3 0-104,1-1-103</inkml:trace>
  <inkml:trace contextRef="#ctx0" brushRef="#br0" timeOffset="42679.7605">20380 7400 324,'0'0'0,"0"0"-44,0 0 44,0 0 69,0 0 56,88-7-55,-76 7 11,2 0-34,0 0-7,1 0-20,-3 0-11,-2 0-3,1 2-1,-2 1-4,0-1-1,-3 1 3,4 1 1,-4-3-3,-1-1 3,4 2 0,2-2 2,-1 0-6,3 0-3,-3 0 3,-3 0 6,-2 0-6,-2 0 0,-3 0-6,0 0-66,0 0-104,-6 0-111</inkml:trace>
  <inkml:trace contextRef="#ctx0" brushRef="#br0" timeOffset="43837.024">21996 8479 594,'0'0'33,"0"0"-21,0 0 66,0 0 25,0 0-20,0 0-26,0 0-16,0 0-10,0 0-9,0 0-6,0 0 0,0 0-3,0 6 9,14 8 15,4 8-2,12 10 9,8 5 3,10 5-11,4 2-5,1-1-9,-1-2 4,-6-2 6,-3 1-6,-5 1-14,-5 1-3,-3 0-5,-4 1-1,-3-5-2,-1-3-1,-6-5 0,1-9-1,-2-5 1,-2-6 0,-2-3 0,-4-3 0,-1-1 0,-4-3-1,0 1-4,-2-1-1,0 0-7,0 0-14,0 0-7,3 2 14,2 1 14,5 5 3,4 0-1,2 3 2,4 3-1,3-2 2,-6 1 0,-2-5 0,-6-1 0,-8-4 0,-1 0-4,0-3-2,0 2 3,0 0-1,0-2-2,0 1 6,0-1 1,0 0-2,0 2-21,0-2-31,0 0-9,0 0 18,-5 0-4,-11 0-18,-8 0-25,-11 0-141</inkml:trace>
  <inkml:trace contextRef="#ctx0" brushRef="#br0" timeOffset="46209.2286">12546 8514 608,'0'0'101,"0"0"-101,0 0 13,0 0 66,0 0-25,0 0 36,0 60-29,0-31 4,0 8-27,0 6-12,-2 9-10,2 5 1,0 4 6,0 5-6,0 4-8,-1-1-1,-11 1-1,0-4-6,-1 0 1,2-2-2,1-3 0,-2-3 0,1-3 1,1-3 0,-3-1-2,3-3 1,3-4-3,4-5 3,3-4 0,0-6 2,0-6-1,0-4 1,0-5-2,0-2 0,0-1 0,0-5 1,0 1-1,0-5-1,0 0 1,3-2 1,0 0 3,6 0 6,3 0-4,6 0 0,9 0 7,4 0 6,11 0-3,15 3-7,10 7 0,9 0-1,0 2 2,3 0 0,6 2 5,7 1-11,7 2-1,2-1 1,1 4-3,-1 2 3,-4 2-4,0-1 4,1 2-4,4-5 3,8 1-1,8-4-2,6-4-2,3 0 1,1-2 1,-1-2-1,-3 1 2,-13 1 1,-6 0 8,-3 6 2,6-4-6,4 0-5,0 3 1,4-5-2,-4-1-2,9 2 1,7-2-1,3-2 2,1 0 0,0-1 1,-2 0-1,-5-1 0,1 1 0,-4-2 0,2-3-1,1-2 0,5 0-1,1 0 2,1-2 1,8-5 2,-1-3-2,-1-2-1,4 3 0,-6-2-3,-2-1-1,-3 0 4,-4 2 0,-6-4 1,-2 0 0,0-2-1,2-1 3,1 0-3,5-1-2,2 1 2,3-2-4,6 2 2,0 2 2,-3-2-2,-2 2 2,-4-1 0,-7 0 0,-3 0-2,-2 2-1,-4-1-6,5 3 5,3 2-2,-2 3 5,-1 0 1,-6 2 1,-4 2 0,-6 1-2,-6 0-11,-10-1 12,-11 1-2,-4 2 2,6 0 0,4 0-3,2 5 1,-1 1 1,-5 2-2,-7-2 3,-6 3 0,-1-1 0,-3 1 0,-7-2-11,-8-1 6,-8-2 5,-5-2 1,3 4-1,4 1 0,6 2-1,-4 2 0,3 0 0,-4 1 0,-7-1-5,-9-5 5,-10-1 0,-8-2 0,-3-2 0,3 4 0,11 5 0,7 5-9,6 4 2,7 4-11,-4-3 5,-6-5 8,-9-1 2,-12-9 2,-6-5-11,0 0-16,-13-12 3,-6-11 21,0-6 5,7 1 0,2 1 5,7 3 3,1 4-4,1 0 3,1 2 7,-2-1-10,1-5-3,-4 1 1,-1-5 4,-2-5-6,-2-2 0,4-3 0,6-1 1,0-2 0,0 2 5,2 1-3,4 6-2,-3 3-1,-3 2 0,0 1-1,0-2-3,0-3 1,-5 0 2,1 1-1,2 2 0,1 6 0,-2 5 1,3 5 0,-2 5-1,1 3-6,-1-1-6,-2 2 5,-2-2 5,1-1 4,0 0-1,0-4-1,-1 6 2,1-6 0,-4 2 0,5-1 0,-3-3 0,-3-2 0,4 0 0,-2 3 0,0 3 0,4 3 0,1 2 1,-1 2-1,1-1-1,-2 2 0,-3 0-5,-2 0 3,-8 0-1,-5 8 1,-7 0-38,-3-1-144,-9-4-144</inkml:trace>
  <inkml:trace contextRef="#ctx0" brushRef="#br0" timeOffset="49650.3784">15956 4867 1097,'0'0'31,"0"0"-31,0 0 0,0 0 8,0 0 16,-27 84 3,15-54-18,3-3-7,0-6-1,2-1-1,7-6 0,0-6-1,0-4-1,0-4-28,0 0-15,4 0-2,11-5 1,1-11-15,-1-4 23,-4-1 28,-2-6 10,2 0 14,-1-4 6,3-6 11,4 1 4,5 0-13,-1 2-4,0 8-2,-4 8 18,-5 7-10,-3 8 9,2 3-18,-2 0-13,3 2-2,-1 11 3,-3 3 0,-6 3-3,-2-1-2,0-3 0,-20 0-1,-2-2-12,-7-3-10,2-1 11,4-2 7,4-1 6,6-2 1,7 0 2,3 0 2,2 0 3,1 2 12,0 1 4,0 3 0,0-2 10,0 5 6,4-1 4,7 8-4,2 7-8,2 4-12,3 5-6,3 4-12,5 5-1,6 4-65,5-4-252</inkml:trace>
  <inkml:trace contextRef="#ctx0" brushRef="#br0" timeOffset="50489.7354">16093 8300 1016,'0'0'40,"0"0"-39,0 0 154,0 0-49,0 0-82,0 0-24,0 0-12,4 10 12,-4 21 1,0 0-1,6-5-1,4-2-2,9-7-9,0-7-8,-1-3 2,-3-7 7,1 0 10,-2-9 1,-4-8 5,-2-5 5,-4 3 14,-4-1 18,0 4-8,0 4 4,-1 4 2,-1 8-33,-1 0 0,0 9-5,-1 20 3,-2 10 10,-3 7-7,0 4-8,-3 1 0,-3 1-14,6-4-154,4-9-145,5-6-593</inkml:trace>
  <inkml:trace contextRef="#ctx0" brushRef="#br0" timeOffset="51292.5908">16152 9682 729,'0'0'392,"0"0"-392,0 0 0,0 0 17,2 90-3,-2-56-10,0-2 1,0-4-3,-3-6-2,-6-5-5,3-8-24,2-6-57,2-3 9,2 0 33,0-12 22,0-10 0,0-5 22,5-2 22,5-4 16,-1-1 4,2 0-10,-3 4-1,-1 4 5,1 7 22,1 8-14,2 6-4,5 5-2,6 0-33,0 6-3,-2 13-1,-2 3-1,-10 0 0,-8 0-3,0 1-2,-5-3-2,-13-4 5,-2-4-5,1-3 3,2 0-3,6-6 6,5 0 1,6-2 0,0 2 21,0 2 26,14 3 29,2 1-6,-1 0-25,-2 3-16,-5-2-14,-5 2-12,-3 4-3,0 0-1,-13-2-22,-10 1-29,-5-5-46,-4-7-28,1-3-91,6-6-231</inkml:trace>
  <inkml:trace contextRef="#ctx0" brushRef="#br0" timeOffset="53579.6868">17635 5841 222,'0'0'85,"0"0"-79,0 0-6,0 0 93,0 0 0,0 0-15,0 0-2,20-42-27,-19 42-6,-1 0 38,0 0 2,0 0-30,0 0-11,0 0-7,0 0-15,2 0-3,-1 0-9,1 0-8,1 3 2,-2 11 6,3 6 5,-3 3 8,-1 4 5,0 7-3,0 0-7,-1 4 1,-7 4-10,2-1-3,0 4-1,3 3 1,3 2 0,0 4 5,0 0 8,0-1-10,0 4-3,0-5 4,0 1-5,0-2-2,1-3-1,4-1 1,-1-1-1,1 0 1,1-5 2,1-3-2,-1-4-1,0 2 2,-1 0-2,-1-1 0,0 1 1,-1 1-1,2 0 0,-2 0 0,1-2 0,1 0 0,-2-2 0,-2-4 0,2 1 0,-1-2 0,2 0 0,-1 2-1,2 1 1,-1 0 0,1 2 0,1-1 0,1 3 0,0-2-1,-1 2-1,2 2-6,2 0 5,-4-3 3,0 5-3,-1 0 1,-1 0 2,-2-1 0,-2 3-1,0-2-6,0 0 6,0 0 1,3-2 0,2 3 1,0 1-2,0-1 2,-1-3-1,-2-1 0,-2-4 0,0-5 0,3-1 0,-3-5 0,0-5 0,1 1 0,-1-2 1,2-1-1,1 1 0,-1-1 0,-2 2-1,2-1 1,-1-1 0,1 1 0,-1 0-3,-1 1-14,2 2 12,-2-1 5,0-3-3,0-3 0,0-3 2,-3-4 1,-4-3-2,-2-1-15,1 0 9,0 0 4,0 0-2,-1 0-11,1 0-10,1 0 10,1 0-6,3 0-1,3 0 15,0 0 7,0 0 2,-5 0 1,-4 0 2,-11-7-3,-4-3-13,-4-3-18,5 5 18,7 1 9,4 1 4,1 1 1,4-1 10,-2 1 19,0-1-6,0-1 2,5 4 4,0 2 16,4-1 28,0 2 21,0 0 4,0 0-60,8 0-16,7 6-13,1 11-3,1 2 8,-1 3-4,-1-1-7,-3 2 2,1-1-5,-1 0 1,-1-1 0,1-2 1,0-4-1,-1-1-1,-2-1 0,-1-4 0,-2-4 1,0-3-1,-3-2 4,0 0 15,-1 0 14,6-7-6,3-10-19,14-4-9,5-6 2,6 0-2,8-4 0,-3-1-1,-6-1 1,-3-2-3,-7-5-15,-4-2-30,-2-6-24,1-4-81,2-1-101,5 3-327</inkml:trace>
  <inkml:trace contextRef="#ctx0" brushRef="#br0" timeOffset="54503.9753">17656 5805 760,'0'0'158,"0"0"-151,0 0 74,0 0 19,0 0-68,0 0-21,-37 34 16,16-7-8,-3 1-9,5-2-1,-2 0-6,4-6 1,4-5 0,4-4-3,6-6 0,0-2 0,3-2 0,0-1 11,0 0 4,0 0 5,7-1 6,4-13-14,1-1-8,-2 0 4,-1-2-1,-1-2 2,2 2-3,-1-5 3,0 2-6,3 1 2,0 0 1,1 4 9,1 1-5,0 4 11,-1 1 4,-4 1 0,-1 4-4,-2-1-8,-3 2 12,2 3-1,-4 0 6,7 0-11,8 0-7,6 13-6,4 5 0,3 2 0,-4-1-2,0 1-5,-1 1-1,-3-3-37,-1-2-118,-1-6-280</inkml:trace>
  <inkml:trace contextRef="#ctx0" brushRef="#br0" timeOffset="55175.7817">17996 6176 1102,'0'0'81,"0"0"-35,0 0 91,0 0-70,0 0-63,0 0 11,40 112 13,-31-69-17,-3-2-4,-4-4-1,-1-6-5,1-4 0,0-5 0,2-6 3,2-6-2,-3-5-2,0-5 2,1 0 6,4 0 3,7-14-3,4-8-6,2-6 2,6-8-4,0-3 5,-1-4-5,1 2 1,-7 7 0,-3 9-1,-4 9 1,-7 9-2,-2 2-8,-4 5-59,0 0-143,-4 10-179,-8 12-243</inkml:trace>
  <inkml:trace contextRef="#ctx0" brushRef="#br0" timeOffset="55671.6291">18171 6602 1122,'0'0'95,"0"0"-93,0 0-2,19 77 20,-19-45 1,1 0-21,-1-4 2,0 0-2,0-7-4,0-6-33,0-8-8,1-4-4,6-3 3,4-9 36,6-13-4,3-9 5,-4-9 9,2-1 3,-7-3-1,-2 5 17,1 7 30,-3 8-6,1 7 5,0 7 11,0 6-19,-2 4-23,2 0-9,-2 7-8,1 13-2,-7 3 1,0 4 0,-9 0 0,-10-1-2,-7-4-2,3-1 2,5-3-5,4-3 2,6-3 6,6 1 0,2-2 0,0-2 4,0-1 5,1 0 22,7-2-4,2 1-6,2-2-14,2 0-5,6 2-2,3 0-89,-1 1-93,0-3-198</inkml:trace>
  <inkml:trace contextRef="#ctx0" brushRef="#br0" timeOffset="56721.821">18474 6636 601,'0'0'502,"0"0"-488,0 0-14,0 0 130,0 0-92,0 0-38,13-10 0,-13 30 10,-5-1-1,0-2-1,-2 3-3,3-2 4,1 0 3,1-2-4,1 0 3,1 0 0,0-2-4,-2-1-1,0 1-3,0-3 0,-1 0 0,2-4-2,-1 0 0,2-1 0,-1 0-1,1 1 2,0 0-1,0 1-1,0-2 3,0 0-3,0-3 0,0 1 0,0-3 0,0-1 0,0 0 1,0 0 2,0 0 2,0 0 3,0 0-3,0 0-2,0 0-1,0 0-1,0 0 1,0 0-2,0 0-3,0 0 3,0 0 4,0 0-4,0 0 1,0 0 0,0 0-1,0 0 0,0 0-1,0 0 1,0 0-1,0 0 0,0 0-1,0 0-38,0 0-38,0-8-24,0 1-59,0-3-30,0-4 29,0 4-50,5 0-34,1 2 205,-3 4 41,-1 2 223,1 2-43,-3 0-46,0 0-29,0 0-30,0 0-13,0 0-17,0 0-11,0 0-11,0 0-4,0 0-7,0 0 18,0 0 2,0 5-3,0-1 11,1 2-11,4-4-8,3 3-2,-1-3-2,5-2-10,1 0 1,5 0-6,3-9 5,0-4-4,0-1-3,-1-3 5,-6 2-2,1-2 6,-8 1 5,-1 3 12,-4-1 1,-2 7 0,0 3-5,0 4 0,0 0-11,0 0-10,0 6-1,-11 16 0,-9 7 4,-7 9 12,0-1-4,-1 4-1,1-1 6,3 2 0,-2 5 9,4 1-10,6-4 0,1-2-11,4-7 3,3-8-6,2-8-2,1-7-2,3-5 2,2-7-20,0 0-38,0 0-25,10-17-57,9-11-84,6-4-195</inkml:trace>
  <inkml:trace contextRef="#ctx0" brushRef="#br0" timeOffset="57187.2851">18687 6344 1065,'0'0'58,"0"0"-16,0 0 71,0 0-54,0 0-42,0 0-16,0 0-1,80-8-37,-75 8-113,-5 0-216,0 5-327</inkml:trace>
  <inkml:trace contextRef="#ctx0" brushRef="#br0" timeOffset="57329.8581">18627 6452 1014,'0'0'21,"0"0"-17,0 0 43,0 0-18,94 1-29,-72-1-22,2 0-141,1 0-254</inkml:trace>
  <inkml:trace contextRef="#ctx0" brushRef="#br0" timeOffset="57770.9632">18958 6127 797,'0'0'272,"0"0"-267,0 0 54,0 0 68,0 0-85,0 0-39,14 38 2,-9 2 33,2 4-6,-1-1-13,-2-2-3,1-4 2,-1-7-4,3-5-13,-2-5 5,1-8-2,-1-5 0,-2-5 1,1-2 5,2 0 5,0 0 13,6-7-8,2-12-6,3-7-5,0-4-1,5-6-5,-6 1-1,3 2 3,-6 5 4,-3 5-4,0 9-3,-4 1-2,-2 6-4,-2 0-30,0 7-34,-2 0-74,0 0-90,0 10-272</inkml:trace>
  <inkml:trace contextRef="#ctx0" brushRef="#br0" timeOffset="58281.6358">19143 6515 747,'0'0'40,"0"0"16,0 0 79,0 0-52,0 0-26,0 0-23,0 17 3,0-3-7,-1 1 11,-1 6 0,1 1-4,-1-2-16,0-1-8,1 0-4,-2-5-5,2-2-3,-1-1 0,1-5 2,-3 2 0,4-5-2,0 1 1,0-4 3,0 0 3,0 0 3,0 0 4,0 1-4,0-1-4,0 0-5,0 0 0,0 0 0,0 0 3,0 0 4,0 0 11,0 0 7,0 0-1,0 0-1,0 0-3,5 2 2,7-1-10,6 2-1,3-3-9,7 0-4,5 0-5,2-4-98,-1-9-157,-8-3-342</inkml:trace>
  <inkml:trace contextRef="#ctx0" brushRef="#br0" timeOffset="59363.3252">17464 6396 945,'0'0'148,"0"0"-138,0 0 58,0 0 48,0 0-55,0 0-19,0 0-12,77-18-17,-56 18-11,3 0-2,4 3 0,2 1-45,1-2-78,-1 3-33,-5-2-176,-6-1-89</inkml:trace>
  <inkml:trace contextRef="#ctx0" brushRef="#br0" timeOffset="59588.7708">17523 6547 979,'0'0'152,"0"0"-108,0 0-9,0 0 91,0 0-52,0 0-31,20-22-13,-7 20-23,4 1-7,7-1 0,4 2 0,8-5-14,3-1-141,1 0-70,-6-1-218</inkml:trace>
  <inkml:trace contextRef="#ctx0" brushRef="#br0" timeOffset="60471.4735">16609 6067 637,'0'0'657,"0"0"-657,0 0 0,0 0 16,0 0-11,0 0 2,0 66 14,0-36-12,0 0-8,-4-2-1,4-3 0,0-3-7,0-5-13,7-5-2,11-2-15,6-7 6,-2-3 10,2 0-13,-8-3 8,1-12 19,-8 0 3,-3-4-4,-2 2 8,-2-2 2,-2 0 7,1 2 1,3 2 11,-1 3 16,-1 5 0,0 4-6,-2 2 4,0 1-18,0 0-17,3 6-3,-3 11 3,0 10 9,0 0 13,0 3 4,0 2 5,0-3-10,0-1-8,0-5-6,-3-1-3,-1-7-3,3-2-1,-1-5-5,1-3-56,1-2-70,0-3-13,0 0-124,0 0-28</inkml:trace>
  <inkml:trace contextRef="#ctx0" brushRef="#br0" timeOffset="60831.7752">16916 6165 308,'0'0'483,"0"0"-476,0 0 25,0 0 113,0 0-51,0 0-43,1-8-11,-1 8-1,0 0-16,0 0-6,0 2-11,0 15-3,0 9 34,0 4-21,0-1-4,-2 1 3,-7-2-12,5-3-3,-2-3 0,5-4 0,1-6-1,0-2-4,0-5-4,0-3-37,0-2-37,0 0-15,3 0-24,4-7-82,3-4 2,0-2-260</inkml:trace>
  <inkml:trace contextRef="#ctx0" brushRef="#br0" timeOffset="61142.6418">17040 6224 382,'0'0'290,"0"0"-269,0 0-3,0 0 69,0 0-10,0 0-39,2-12-18,5 24 7,2 5-1,3 1-5,1 1 4,4 0 21,-1-2-4,0 0 0,-1 0 0,-4-2-25,-7-1-11,-4-4-6,0 2 0,-1-2-5,-14-5-1,0 0-35,-3-5-14,2 0-46,4 0-48,3-6-17,3-8-140</inkml:trace>
  <inkml:trace contextRef="#ctx0" brushRef="#br0" timeOffset="61304.2348">17104 6182 708,'0'0'128,"0"0"-121,0 0-7,0 0 0,0 0-21,82-25-79,-70 22-156</inkml:trace>
  <inkml:trace contextRef="#ctx0" brushRef="#br0" timeOffset="61590.7786">17262 6154 700,'0'0'44,"0"0"-41,0 0 95,0 0-44,0 0 27,2 107-42,-4-66 4,-2 0-1,2 0-17,1-2-15,1-1-9,-2-3-1,1-2 4,1-9-3,-2-4 1,2-6-2,0-6 1,0-2 1,2-3 15,11 0-1,8-3 4,1 0-13,0 0-6,0 0-1,0-3-57,2-11-106,0-2-150</inkml:trace>
  <inkml:trace contextRef="#ctx0" brushRef="#br0" timeOffset="61974.9892">17474 6204 894,'0'0'107,"0"0"-102,0 0-5,0 0 15,0 0-15,0 0-3,-15 11 2,9 3 1,6 1 7,0 0-3,0-2 6,0-2 3,8-2-2,0-2-6,3-2 1,1-2 2,-1-3-5,-4 0-3,-2 0 0,-1-11-8,-4-3-3,3-2 2,-3-1 9,0 2 1,0 2-1,0 5-2,0 2-2,-7 2-34,-2 3-70,4 1-83,0 0-225</inkml:trace>
  <inkml:trace contextRef="#ctx0" brushRef="#br0" timeOffset="62294.0743">17608 6092 558,'0'0'220,"0"0"-220,0 0-14,0 0 14,0 0 5,0 0 9,0 7 5,3 0-2,5-3 1,4-1-1,-6-3 10,3 0 9,-6 0-2,0 0-14,-2-3 0,-1-6-4,0 1-16,0-1-4,0 2-13,-4 3-16,4 1-135,0 3-235</inkml:trace>
  <inkml:trace contextRef="#ctx0" brushRef="#br0" timeOffset="66619.5311">20591 6307 937,'0'0'34,"0"0"-28,0 0-1,0 0 14,0 0-7,0 0-4,0 0-3,0 84-2,0-76 0,0-1 7,0-4-6,0-1 9,0-2-2,0 0 2,0 0 8,0 0-5,0 0-1,0 0-8,0 0-4,0 0-2,0 0 0,0 0-1,0 0 0,0 0 1,0 0-1,0 0 1,0 0 0,0 0 0,0 0 0,0 0 2,0 0-3,0 0 3,0 0-3,0 0 0,0 0-2,-6 0-1,-5 0 2,-3 0 1,4 0 0,4 2 0,2-2 0,4 0-1,0 1 1,0-1 0,0 0 0,0 0 0,0 0 0,0 0 0,0 0 0,0 0 0,0 0 1,0 2 3,0 1-2,2 0 1,12 3 5,2 0 9,0 2 5,1-1-10,-2-2-1,-4 0-4,-1 2 3,-1-3-2,-6-2-2,-2 1-5,1 0-1,-2 0-2,0-1 1,0-1-2,0 1-2,0-2-1,-11 3-7,-7 0 9,-2-2-9,-2 1-11,3 1 12,6-1 7,5 1 4,7-3 0,1 2 1,0-1-1,0 2 2,3 1-1,10 3 13,1-1 10,2 0-12,-5-1-2,-2 0-2,1-2-4,-6-1-1,-1 0-1,-3-2 0,0 0 0,0 0-1,0 0 0,0 2-2,0 3-3,0 0 5,0 2-1,-7-1 1,-3-1 0,5 0 1,1-2 0,1 0 0,3 2 7,0-2 13,0 3 8,3 1 3,10 0 12,0-1-24,-1 1-18,-1 0-2,-4-4-154,1 2-442</inkml:trace>
  <inkml:trace contextRef="#ctx0" brushRef="#br0" timeOffset="68127.8288">21228 7940 707,'0'0'85,"0"0"-32,0 0 122,0 0-57,0 0-48,0 0-46,8-5-11,3 15 1,2-1 2,0 2 11,0 1 4,1-3-3,2 3 3,-4-4-13,-1 1-7,-1-2-8,-2-1 0,-4-2-1,-2-4-1,-1 3-1,-1-3 0,0 0 1,0 0-1,0 0 2,3 0 2,4 0 4,3-9-8,0-2-1,2 2 1,0 1 1,0-1-1,1 2 0,-2 3 0,-4 3 1,-1-1-2,-5 2-3,1 0 2,-2 0-2,0 2-7,0 7 8,0 5 1,0 1 0,-10 1 1,-1-1 1,4-3 0,-1 0-1,3-1 1,3-5-1,2 0 1,0-4-4,0 1-1,0-3 5,10 0 0,7 0 1,3 0 1,6-3-1,-2-4-1,-4 1 0,-3 2 0,-6 1 2,-7 3 0,-1 0-2,-3 0 0,0 0-2,0 0-7,0 7 0,-3 6 7,-4 3 1,-3-1 0,3 0 1,3 1-2,2-5 2,2-2 2,0-4-1,2 0 0,8-4 1,2-1 4,3 0 1,-3 0 4,2-2-4,-1-6-4,-3 3 1,-2 0-3,-6 5-1,3 0 0,-2 0-8,-2 2-3,3 10 4,-3 3 5,2-1 1,0-2 1,0 0 0,2-4 0,3 2 2,1-1 11,2 1 7,4 1-5,-3 0-1,-1 1-9,0-1-3,3 1 1,8 4-3,5 0-32,4-2-144,-1-7-353</inkml:trace>
  <inkml:trace contextRef="#ctx0" brushRef="#br0" timeOffset="70562.0978">19971 7935 498,'0'0'43,"0"0"36,0 0 16,0 0-19,0 0-19,0 0-3,0-7-8,0 7-1,0 0-14,0 0 2,0 0-8,0 3-7,-9 11 11,-5 5-5,-2 0-15,-3 1-8,-1-3 2,0-1-3,0-3-1,7-4 1,1 0 0,6-5 0,1-2 0,4-2 0,0 0-4,1 0 4,0 0 5,0 0-2,0 0 2,0-2-5,0-2 3,4 1-2,2 0 1,-3-1-2,4 1 0,-2 2 1,-4-1 0,1 1-1,-2 0 0,0-2 0,0 2 0,-8-4-15,-8 1 4,-2-1 6,-3 0 2,-3-1-2,-1 1 0,-1 1 0,1-1 3,4 2 2,9 3 0,8 0 0,4 0 0,0 0 4,0 0 15,13 3-7,5 4-2,-1 6 3,0 1 1,-4 0-9,-3 3-3,0 0 0,-4-1-2,-1 0 0,-2-5-1,-3-3 0,0-4-1,0-1-4,-3-1-1,-11-2 6,-5 0-2,-3 0-1,4 0-6,-2-5 1,8 2 3,2 1 2,7 2 3,3 0 1,0 0 1,0 0 5,0 0 0,0 0 4,0 0-7,0 8-3,2 2 0,1 2 0,1-4 0,-4-2-1,1 0 0,-1-1 1,0-2 1,0 0-1,0-3-1,0 2-3,-1-2 4,-12 0 0,-1 0 3,-5 0 2,7 0-4,1 0 0,7 0-1,4 0 1,0 7 10,0 3 11,0 3-6,0-1 1,1 2-8,1-5-7,-2-1-2,0 1-1,0 1 0,0 3-6,0-1-91,19-2-313</inkml:trace>
  <inkml:trace contextRef="#ctx0" brushRef="#br0" timeOffset="73982.6415">21062 6101 796,'0'0'90,"0"0"-87,0 0 89,0 0 15,0 0-49,0 0-23,0 0-1,39-48-3,-31 48-20,1 0-5,3 0-2,0 7-4,2 8 0,-3 0-1,-5 1-2,-6-2-2,0-2-22,-10-1-20,-13 0 12,-5-8 3,3 2 3,8-4 13,7 1 16,7-1 1,3 2 43,3 2 36,15 4-13,4 3-19,-2 0 27,-1-1-30,-5 0-20,0 1-14,-6 1-7,-5 1-4,-3 1-1,0-2-1,-8-2-8,-12-4-13,-6-4-9,-1-3-17,2 0 1,2-4 6,6-5-6,7 0 4,5 1 14,1-1 3,3 3-16,1 0-14,0 1-59,8 3-119,18 2-338</inkml:trace>
  <inkml:trace contextRef="#ctx0" brushRef="#br0" timeOffset="74307.7815">21360 6261 1072,'0'0'32,"0"0"-23,0 0 41,0 0-37,0 0-12,0 0 3,-41 30 5,38-12-3,3 0 4,0-1 3,14-3 3,10-2 15,6-4 12,4-7 14,-3-1-28,2 0-8,-6-9 3,-9-8-12,-8 0 8,-8-5-5,-2 1-7,-3 3-8,-20 1-5,-6 5-1,-1 7-1,0 4-8,5 1-41,8 0-54,5 6-5,12 9-63,0 4-119,11 5-50</inkml:trace>
  <inkml:trace contextRef="#ctx0" brushRef="#br0" timeOffset="74711.7041">21624 6440 693,'0'0'36,"0"0"-2,0 0 130,0 0-87,0 0-48,0 0-16,0 0-1,73-32-12,-64 26 0,0 0-2,-3-1-2,0 0-2,-3-1 2,-2-2-3,3-1 2,2-1 1,4 1 4,3 5 9,6 2 23,4 4-19,0 0 4,-3 0 12,-4 8-3,-7 7-9,-7 2-16,-2 2 0,0 1 0,-10 0 0,-7 0-1,2-3 0,2-2-1,7-2 2,4-4-1,2 1 5,8-1 16,17-1 36,12-3-12,12-2-20,8-3-25,0 0-31,-2 0-259</inkml:trace>
  <inkml:trace contextRef="#ctx0" brushRef="#br0" timeOffset="75505.2894">22073 7749 1043,'0'0'73,"0"0"-64,0 0 62,0 0 22,0 0-57,0 0 18,29-47-18,-15 47-28,2 0-7,-2 0-1,-2 6 0,0 7-1,-6 1-3,-3 0-3,-3 1-7,0-1-33,-12 0-4,-11-3 6,0-3 14,-2-2 1,6-2 3,6-1 15,7-3 12,6 0 0,0 3 12,0-1 76,18 2 13,7 6-16,8 0-29,-2 2 1,-4 2 0,-9 1-29,-3 2-21,-11 0-2,-4 5-5,-7-2-1,-22-1-7,-9-9-16,-4-3-25,0-7-13,2 0-11,12-6-44,11-8 9,11-7 11,6 1-69,15 0-99,20 1-48</inkml:trace>
  <inkml:trace contextRef="#ctx0" brushRef="#br0" timeOffset="76361.2269">22384 7919 864,'0'0'75,"0"0"-68,0 0 103,0 0-35,0 0-34,0 0 0,-13 70-7,13-53 0,13 2-15,8-4 7,0-2-4,1-5 1,-2-4 4,0-4-14,-4 0 0,-3 0-2,-1-15-11,-1-4-8,-5-6-40,-5-2 9,-1 4-11,0 0 13,-7 5 11,-7 6-13,1 6 12,4 4 20,3 2 3,2 0-6,4 0-5,0 0 1,0 0-32,0 0-23,5 4 16,9 4-107,5 2 43,-1 1-13,3-3 81,-3 1 49,1-4 16,-3-1 36,-2-1 41,1 1-34,-3 0-49,-1 3-10,-1-2-10,-7 0-16,0-1-38,-3-1-6,0-1 34,0 1 34,0-3 2,0 2 17,0 1 15,0 1 49,0 1-17,0 0-26,0 0 22,0 0 25,6 0-17,4-1-12,5 0 0,6-1 1,0-2-18,0-1-1,-4 0 0,-4 0-14,-6-1-17,-2-6-4,-1-3 4,-4-1-7,0-5-23,0-1-11,-2 0 10,-9-1-7,6 3 10,4 2 12,1 4 8,0 2 1,9 3 17,9 1 1,4 3 1,-1 0 17,1 0-15,-3 7-1,-5 8-8,-3-1-8,-6 3-3,-5-1-1,0 1 0,0-1 1,-3-2-1,1-2 0,2-1 1,0-2 3,11 1 2,11 1 5,10-4 14,4-1-15,4-6-10,0 0-133,0-6-597</inkml:trace>
  <inkml:trace contextRef="#ctx0" brushRef="#br0" timeOffset="77185.5858">20089 8575 122,'0'0'957,"0"0"-952,0 0-1,88-5 63,-76 10-50,-6 9-17,-6 4 0,0 2-2,-6-1-19,-14-2-10,0-4-2,3-1 4,2-2-3,7-5 24,6-1 8,2 1 5,0 1 36,1 0 42,10 3 8,7 1 2,-3-2-14,1 4-35,-7-4-22,-4 3-14,-4-2-6,-1-1-2,0 2-2,-14-3-1,-6-1-19,0-4-26,-2-2-27,4 0-37,6-2-5,7-6-27,5-4-70,2 1-45</inkml:trace>
  <inkml:trace contextRef="#ctx0" brushRef="#br0" timeOffset="77875.0268">20295 8771 856,'0'0'0,"0"0"-83,0 0 65,0 0 18,0 0-70,0 0 5,4 0-14,-4 0 34,0 0 45,0 0 11,0 0 97,0 0 15,0 0 22,0 0-51,0 0-21,0 0-22,0 0-29,0 0-14,0 0-2,0 0-3,0 0 5,0 0-1,0-1 2,0-1-2,0-1 4,0 1 24,0 0 9,0 1-3,2-1-12,-2 2-11,0 0-13,0-1-5,0 1-4,0 0-7,0 0 7,0 0 3,-3 0 1,3 0 0,0 0 2,0 0 4,0 0 0,0 3 1,0 7-2,6 2 3,4 5-1,-1-1-3,0-3-3,3-1 2,0-4-1,1 1 0,2-8 4,0-1 0,-1 0 3,-1 0 10,-1-5-10,-5-6 2,-2-3 3,-1-3-6,-4 0-2,0-5-2,-6 0-4,-7 2-1,-2 5 0,0 5 1,-1 6-1,-1 2-1,-5 2-4,3 0 2,0 8 0,3 4 0,6 2 1,4 1-4,6-5 2,0 2-4,0-2-33,15-3-43,9-2-50,4-3-235</inkml:trace>
  <inkml:trace contextRef="#ctx0" brushRef="#br0" timeOffset="78402.9563">20536 8881 545,'0'0'10,"0"0"95,0 0 52,0 0-26,0 0 7,0 0-34,17 14-23,-1-6-27,2-3-12,-4-2-23,2 0-16,-4-3 2,-2 0-5,1 0 0,-2 0-29,-3-11-9,-3-2-7,-3-3 17,0-5 3,0-1 9,0 2 14,0 3 2,0 3 0,3 2 6,11 4 28,-1 2-18,0 3-14,-1 3-1,1 0 2,1 0-3,2 14 1,1 1-1,-3 2 0,-5 0 0,-6 0-1,-3-1-2,0 0-1,-7-1 0,-8-2 1,6-1 2,3-5 1,6-2 0,0 0 2,11 0 2,17 0 1,12-4-3,9-1-2,6 0-19,-1-4-200,-6-8-546</inkml:trace>
  <inkml:trace contextRef="#ctx0" brushRef="#br0" timeOffset="110877.6387">979 6515 678,'0'0'433,"0"0"-411,0 0 12,0 0 91,0 0-64,0 0-30,0 0-20,-15 19-10,10 10 1,0 10 3,3 9 15,2 5 6,0 1-7,0-3-3,1-6-4,10-6-6,-1-10 2,4-8-1,-2-6 0,1-8 1,5-7 4,5 0 9,12-20 1,4-13 0,0-10-1,-5-10 23,0-5-15,-7 0-3,-6 4-3,-9 8-12,-4 15-5,-3 14-6,-3 9 0,-2 8-18,4 0-74,4 22-120,-1 8-181</inkml:trace>
  <inkml:trace contextRef="#ctx0" brushRef="#br0" timeOffset="111731.9875">1110 7166 986,'0'0'218,"0"0"-216,0 0 36,0 0 90,0 105-56,-3-68-33,-6-2-21,-1 0-15,1-5-2,1-6-1,2-7-11,6-9-35,0-7-72,0-1 32,0-14 51,10-17 22,6-12-6,3-9 19,0-4 11,-2-3 9,2 5 18,-2 8 32,2 13 4,2 10-15,0 13-31,1 10-12,-1 1-11,-2 26-5,-5 11-4,-13 5 1,-1 3 2,-25-2-13,-6-6-13,-5-4-3,3-9-3,6-5 12,8-4 16,11-8 5,5-4 0,3 1 20,0 3 32,3 4 4,8 2-8,8 1-24,0 0 2,3-1-19,1 0-6,0 0-1,2-3-29,0-7-84,-2-4-62,4 0-60,-5-15-158</inkml:trace>
  <inkml:trace contextRef="#ctx0" brushRef="#br0" timeOffset="112189.2752">1505 7021 572,'0'0'293,"11"-74"-216,-11 56 36,0 13 69,0 5-53,0 12-98,0 24-29,0 17-2,0 8 10,0-1-6,0-8-3,-2-7-1,-2-6 2,0-10-4,3-4 1,1-7-4,0-5-1,0-6-10,11-4-6,7-3 10,7-2 7,2-15 5,1-5-1,-1-6-1,-6-3 4,-3-1 0,-6 2 2,-2 2 4,-5 4 27,-1 10 7,-4 5 2,0 5-6,0 4 8,0 0-20,0 0-21,0 10-5,-9 19 0,-7 15 10,-5 8 40,1 5 0,-2 8-28,-3-4 18,1 2-22,0-8-5,3-7-8,2-8-5,7-9 0,4-7-11,3-7-52,5-9-81,0-8-114,11 0-295</inkml:trace>
  <inkml:trace contextRef="#ctx0" brushRef="#br0" timeOffset="113353.3908">2296 6936 687,'0'0'160,"0"0"-113,0 0 124,0 0-45,0 0 0,0 0-6,3-2-33,7 2-28,5-1-30,4 1-11,4 0-4,4 0-9,-2 0-5,2 0 0,1 0-21,-4 0-73,0 0-108,-9 0-91,-3 6-206</inkml:trace>
  <inkml:trace contextRef="#ctx0" brushRef="#br0" timeOffset="113583.1256">2354 7088 1220,'0'0'82,"0"0"-30,0 0 103,0 0-89,0 0-44,0 0-22,113-4-1,-70 4-78,10 0-141,8 0-217</inkml:trace>
  <inkml:trace contextRef="#ctx0" brushRef="#br0" timeOffset="114573.494">3070 6716 1045,'0'0'90,"0"0"-38,0 0 159,0 0-90,0 0-61,0 0-48,7 38-3,4 20-5,4 5 26,-3 1-6,-3-3-9,-1-7-5,0-4-4,1-8-5,-1-13 0,2-8 0,-1-7 2,4-11-1,1-3 2,11-9 4,8-21 3,4-17-9,2-9 4,1-11 2,-4-1-1,-3 4-2,-6 9-3,-7 15 2,-9 10-2,-5 18-2,-2 10-12,-2 2-56,1 24-113,1 12-147,-4 9-172</inkml:trace>
  <inkml:trace contextRef="#ctx0" brushRef="#br0" timeOffset="114873.7209">3447 7282 1419,'0'0'28,"0"0"2,0 0 57,0 0-46,0 0-28,-3 96 35,-7-54-21,1 2-21,0-1 0,1-5-2,2-4-3,2-5-1,1-6 1,3-8 2,0-7 0,0-1 4,0-4 5,0-2 10,0-1-2,5 1-6,11-1-6,15 0-8,16 0-2,14 0-85,10-12-132,8-7-281</inkml:trace>
  <inkml:trace contextRef="#ctx0" brushRef="#br0" timeOffset="115153.7547">4111 7115 1062,'0'0'149,"0"0"-103,0 0 94,0 0-44,0 0-45,0 0-6,61-9-13,-40 9-22,2 0-10,11 0-2,3-3-77,0-4-145,-8 0-293</inkml:trace>
  <inkml:trace contextRef="#ctx0" brushRef="#br0" timeOffset="115308.8703">4150 7245 1398,'0'0'59,"0"0"-52,0 0 121,0 0-93,0 0-35,92 0-136,-32-5-188,13-2-468</inkml:trace>
  <inkml:trace contextRef="#ctx0" brushRef="#br0" timeOffset="115893.7034">4851 6919 1086,'0'0'153,"0"0"-138,0 0 145,0 0-84,0 0-58,0 0-9,-17 90 27,0-42-8,-4-1-14,3-5-8,2-5-4,3-7-1,3-7-1,8-7 0,2-6 2,0-5 5,6 0 7,14-3 13,8-1 13,7-1-2,2 0-12,-3 0-19,3-3-7,-1-4-4,0-2-63,-3-1-118,-8 2-129,-13 3-221</inkml:trace>
  <inkml:trace contextRef="#ctx0" brushRef="#br0" timeOffset="116075.3077">5058 7106 1390,'0'0'65,"0"0"46,0 0 48,0 0-100,0 0-43,0 0-6,-33 57-6,14-10 15,6 3-12,2-4-7,9-3 0,2-3-6,0-5-57,0-6-120,13-8-131,2-14-205</inkml:trace>
  <inkml:trace contextRef="#ctx0" brushRef="#br0" timeOffset="116505.9167">5380 7070 890,'0'0'181,"0"0"-158,0 0 127,0 0-8,0 0-102,0 0-39,-3 16-1,-8 22 0,0-1 0,3-3-3,4-9 1,2-4 0,2-5-3,0-8-4,0-3 4,6-5 5,5 0 0,2 0 7,2-5 0,-1-7 11,-2 2 14,-3-1 0,-3 3-4,-2 4 6,-2 3-16,-1 1-10,-1 0-8,0 0-1,3 0-6,-3 0 1,1 0 5,-1 1 1,0 0 2,0-1 0,0 0 2,0 0-1,0 0 0,0 0 1,0 0-2,0 0-2,0 0-12,0 0-24,0 0-17,0-5-51,0-4-83,-4 0-233</inkml:trace>
  <inkml:trace contextRef="#ctx0" brushRef="#br0" timeOffset="116748.9635">5394 7100 709,'0'0'587,"0"0"-577,0 0 146,0 0-11,0 0-99,0 0-26,-12 59 9,-6-8 39,0 4-23,-3-1-20,2-4 8,4-6-23,3-5-3,0-10-7,6-7-2,4-11 1,2-6-12,0-5-28,0-7-30,19-18-38,7-12-107,6-6-57,3-6-43,3 2-196</inkml:trace>
  <inkml:trace contextRef="#ctx0" brushRef="#br0" timeOffset="117071.3642">5659 7079 1028,'0'0'40,"0"0"48,0 0 47,0 0-119,0 0-14,0 0-2,-37 81 0,27-53 0,4-1 0,4-7-2,2-3 2,0-6 0,8-3 5,11-2 12,9-1 52,2-2 12,1 0-15,-1 1-7,-7 3-10,-3 0-23,-3 5-12,-8 5-4,0 1-3,-5 4-3,-4 1 0,0-1-4,-19-3 0,-3-4-4,-5-5-29,0-5-59,0-5-41,2 0-106,4-13-254</inkml:trace>
  <inkml:trace contextRef="#ctx0" brushRef="#br0" timeOffset="117245.3937">5664 7084 1430,'0'0'0,"0"0"0,82-27 33,-55 24-29,10 3-4,2 0-32,4-1-205,-3-2-246</inkml:trace>
  <inkml:trace contextRef="#ctx0" brushRef="#br0" timeOffset="117926.9646">6374 7028 785,'0'0'419,"0"0"-391,0 0 151,0 0-21,0 0-103,0 0-50,19 23-5,-25 36 0,-13 14 23,-5 1-7,-2-3-2,0-5-5,2-6 13,5-4-10,8-13 7,5-7-8,6-9 5,0-7 4,11-7 0,11-5 1,14-5-4,10-3-6,11-3-7,4-11-4,4-8-17,-1 0-76,-2 2-115,-10 3-160,-13 3-412</inkml:trace>
  <inkml:trace contextRef="#ctx0" brushRef="#br0" timeOffset="118251.1073">6817 7090 1349,'0'0'8,"0"0"-4,0 0 40,0 0-26,0 0 4,0 0 1,-70 98-16,61-66-4,9-3-3,0-11 0,7-7-3,11-7 2,6-4 1,3 0 2,1-20 4,-1-9 5,-3-1 9,-10 1 9,-4 1-2,-10 5-12,0 3-6,-14 5-9,-13 5-19,-4 6-18,3 4-21,4 0-92,10 14-67,10 1-295</inkml:trace>
  <inkml:trace contextRef="#ctx0" brushRef="#br0" timeOffset="118740.1062">7248 6828 1144,'0'0'28,"0"0"-9,0 0 26,0 0-25,0 0-20,0 0 0,-28 30 1,26-13-1,2-3 3,0-3 1,11-4 10,5-3 25,2-4 3,-3 0 11,4-2 3,-4-12-8,0-3-6,-5 4-18,-5 1-6,-5 5-9,0 5-9,0 2-16,0 0-74,-13 0-135,-4 0-293</inkml:trace>
  <inkml:trace contextRef="#ctx0" brushRef="#br0" timeOffset="122231.5098">1016 8590 906,'0'0'265,"0"0"-259,0 0 54,0 0 100,0 0-124,0 0-32,-15 25-3,8 12-1,2 10 2,2 2 2,1-3-2,1-1 0,1-6 2,0-4-1,-1-11-1,1-5-2,0-8 1,0-5 1,0-5 2,0-1 2,4 0 8,14-8 5,5-11-9,4-10 2,8-5 3,1-6 2,-2-5-3,2 0-6,-3-2-2,-6 5 2,-4 7-4,-9 8-4,-5 8-2,-6 7-34,-3 12-46,0 0-115,0 21-180,-15 10-129</inkml:trace>
  <inkml:trace contextRef="#ctx0" brushRef="#br0" timeOffset="122741.2464">1125 9014 1242,'0'0'6,"0"0"0,0 0-6,6 76 46,-6-42-20,-9 4-15,-6-2-10,0-4-1,3-5-13,5-9-13,4-7-34,3-7 5,0-4 27,1-11 12,12-16 13,4-10 3,3-6 3,-1-5 19,0-3 4,2 3 14,0 4-7,1 7-10,-2 8 28,2 9-14,-4 9-13,-3 7-8,-3 4-10,0 1-6,-5 18-2,-2 6 1,-5 3-3,-5 2-6,-20 1-47,-9-3-7,-1-5 1,4-1 16,6-7 9,8 1 27,7-3 11,10 0 4,0 0 24,0 1 25,13 0 30,2-1-7,3-1-20,-3-1-29,3 3-21,1-2-6,5-1-1,6 0-66,0-1-99,1-3-50,-2-3-209</inkml:trace>
  <inkml:trace contextRef="#ctx0" brushRef="#br0" timeOffset="123115.7304">1468 9149 1091,'0'0'156,"0"0"-140,0 0 153,0 0-106,0 0-57,0 0-5,0 32 0,-12-3-1,0 1 0,0-2-1,-4-3-7,8-8-56,2-10-28,6-5 31,0-2 8,6-14 32,18-13 21,4-8 3,4-4 26,-1 3 41,-4 2 2,-3 7-15,-2 7-11,-7 8-11,-3 7-2,-7 5-8,-1 0-23,0 15-2,2 9-1,-1 5 0,-5 4-2,0-1 2,0 0 0,-2-3 0,-9-3-3,3-6-39,5-3-40,3-5-93,0-7-92,15-5-407</inkml:trace>
  <inkml:trace contextRef="#ctx0" brushRef="#br0" timeOffset="123388.6902">1957 8987 1279,'0'0'31,"0"0"-26,0 0 139,0 0-100,0 0-32,0 0 5,69-23-11,-47 23-6,-1 0-31,-6 2-123,-9 5-130,-6 3-346</inkml:trace>
  <inkml:trace contextRef="#ctx0" brushRef="#br0" timeOffset="123528.9997">1915 9138 1066,'0'0'240,"0"0"-234,0 0 15,100-36 43,-71 31-64,-1 4-39,6-1-154,-1 1-307</inkml:trace>
  <inkml:trace contextRef="#ctx0" brushRef="#br0" timeOffset="123771.367">2479 8913 1014,'0'0'54,"0"0"-52,0 0 90,0 0-12,0 0-36,0 0 2,3-24-10,-3 24-26,0 0-10,0 0-1,0 0-11,0 2 0,0 8-22,0 3-66,0 0-32,0 0-49,0-1-44,-2-3-162</inkml:trace>
  <inkml:trace contextRef="#ctx0" brushRef="#br0" timeOffset="124421.0712">2479 8913 992,'18'19'70,"-12"-28"-68,-4 4 67,-2 2-49,0 3-20,0 0-14,0 0-52,0 0-23,-8 0 53,5 0 27,0 0 9,3 0 8,0 0 48,0 0 45,0 0-23,0 0-16,0 0-28,0 0-29,0 0-5,0 0-2,0 0-5,-4 0-10,4 0-11,-2 0-8,1 3-10,-3-1-45,2 1-23,-3 1 10,1-3 71,1 1 33,1-2 3,1 0 27,-3 0 49,4-5-16,-3-3-1,-3-3-24,6-1-28,0-4 9,0 1 23,0 0 6,0 3 25,9 4-14,-2 4 21,-6 4-8,4 0-26,1 7-21,3 20-19,1 16 10,-1 6 4,-6 3-2,0-1-9,-3-5 0,0-5-1,0-7-5,2-7-1,-1-13 2,2-5-2,0-8 5,4-1 13,7-7 25,13-18 5,10-11-38,11-11-7,-2-7 4,0-4 2,-4 2-7,-3 7-1,-10 11-3,-6 9-2,-7 14 1,-10 11-19,-6 4-72,0 17-96,-6 14-121,-13 5-76</inkml:trace>
  <inkml:trace contextRef="#ctx0" brushRef="#br0" timeOffset="125321.551">2757 9263 575,'0'0'100,"0"0"-8,0 0 143,0 0-97,0 0-68,0 0-28,0 1-22,0 21 6,0 6 7,0 1-7,0-4-12,0-1-10,1-5-3,2-5-1,0-6 1,0-5 1,0-3 3,0 0 5,0 0 25,-1 0 16,-2 0-27,1 0-15,-1 0-3,0 0-2,0 0-4,0 0-6,0 0-8,0 4 2,0 8 10,-3 0 2,0 2 0,0 6 0,-3-3 0,2 3 1,-2-2-1,1-7 0,2-4 0,0-2 1,3-5-1,0 0-9,0 0-7,0-3-25,0-11 8,8-10-4,5-3-8,4-9-5,3-10 7,0-5 26,0 0 17,0 3 0,-5 12 37,-2 11 32,-5 11 1,-2 7-29,-3 7-20,9 0-8,-2 9-8,1 12-5,-4 6-1,-7 4-3,0 0-12,-18 2-25,-7-4 6,-2-4-1,2-3 27,6-8 8,5-6 1,7-4 2,7 0 36,0-4 29,0 1-4,0 4-14,0 6-14,7 9-7,7 2 2,0 2-21,1 5-3,3-3-6,3 2-1,3-3-40,4-7-141,6-6-107,1-11-339</inkml:trace>
  <inkml:trace contextRef="#ctx0" brushRef="#br0" timeOffset="125602.038">3523 9075 459,'0'0'727,"0"0"-694,0 0 46,0 0 70,0 0-85,0 0-25,47-7-11,-23 7-14,4 0-14,-3 0 0,1 0-45,-4 4-98,-2 0-117,-6 0-318</inkml:trace>
  <inkml:trace contextRef="#ctx0" brushRef="#br0" timeOffset="125778.8258">3447 9240 1461,'0'0'70,"0"0"-59,0 0 53,0 0-18,105-17-42,-70 17-4,4 0-25,3 5-167,4-5-192</inkml:trace>
  <inkml:trace contextRef="#ctx0" brushRef="#br0" timeOffset="147064.8538">4489 9069 1028,'0'0'69,"0"0"-67,4-91 63,8 63 70,6 0-42,7 1-27,11 4-8,1 3-12,0 8-15,-6 8 15,-3 4-17,-6 8-22,-4 22-7,-6 7 4,-12 11 0,-7 4 1,-34 0-4,-12-1-1,-4-3-2,4-2 0,9-5 2,16-4-1,12-7 0,10-10-7,6-5-6,0-5 1,2-4-3,7-4 6,8-2-7,3 0-34,9 0-84,2 0-130,0 0-230</inkml:trace>
  <inkml:trace contextRef="#ctx0" brushRef="#br0" timeOffset="147356.4664">4564 9547 1266,'0'0'25,"0"0"52,0 0 86,0 0-89,0 0-49,0 0-16,0 2-8,0 0 1,-1 3 0,-2-2 0,1-1-2,2-2 0,0 0 1,0 0-1,0 0 0,0 0 1,0 0-1,-1 0 2,-1 0-2,0 0 0,0 0-24,1 0-51,1 0-101,0-7-202</inkml:trace>
  <inkml:trace contextRef="#ctx0" brushRef="#br0" timeOffset="148735.5374">2380 10548 864,'0'0'239,"0"0"-199,0 0 113,0 0 22,0 0-95,0 0-27,16-29-46,-3 71-3,-1 9 13,-3 5-7,-3-4 6,-3-3-5,-3-6-2,0-8-4,0-11-3,0-10 0,0-7-2,3-6 1,0-1 10,0 0 14,6-1 1,4-13 5,4-8-23,4-1-7,-1-5 4,2-6-4,0-2 5,2-7-3,1-2-1,0 0 6,-4 5-5,-1 9 2,-7 8 0,-4 8-5,-7 12-1,-2 3 0,0 0-6,0 8-54,0 19-126,0 10-86,0 2-139</inkml:trace>
  <inkml:trace contextRef="#ctx0" brushRef="#br0" timeOffset="149095.6055">2694 10938 1405,'0'0'45,"0"0"-41,0 0 60,0 0-11,0 0-40,0 0 13,2 94 2,-5-58-7,-2 0-8,-2-3-5,2-2 0,-2-2-6,-1-7-1,1-6 0,4-5-1,1-8 0,2-2 0,0-1 3,0 0 4,0 0 9,0 0 19,0 0-4,0 0-9,0 0-10,6 0-7,5 0-5,10 0 0,5 3-1,10-1-8,5 0-68,5-2-87,-4 0-130,-2-11-284</inkml:trace>
  <inkml:trace contextRef="#ctx0" brushRef="#br0" timeOffset="149323.9647">3289 10853 1344,'0'0'63,"0"0"-61,0 0 124,0 0-46,85-14-53,-64 14-17,0 0-10,3 0-4,0 0-88,-4 0-118,-5 4-214</inkml:trace>
  <inkml:trace contextRef="#ctx0" brushRef="#br0" timeOffset="149473.132">3301 10997 1490,'0'0'17,"0"0"-8,0 0 86,0 0-95,0 0-40,107-3-201,-60 3-411</inkml:trace>
  <inkml:trace contextRef="#ctx0" brushRef="#br0" timeOffset="150281.1597">4093 10911 1068,'0'0'304,"0"0"-299,0 0-5,0 0 86,-7 106-39,5-67-10,1-2-12,-1-4-7,2-6-9,0-6-7,0-5 4,0-8-5,0-4 1,8-4 5,5 0 1,1-20 0,7-8-4,-2-8-3,3-6 2,-4-4 2,-1 0-3,-6-2 1,-2 1 2,-3 2 1,-1 6-2,-2 5-3,6 6 2,-2 6 4,1 5 3,3 6-6,-3 4 4,1 3-4,2 1 1,5 1-3,8 2 2,7 0 0,6 0 15,7 0 1,2 0 3,4 0-8,0-3-6,0-3-5,-3-2-4,-4 0-1,-7 3-50,-9 3-76,-14 2-205,-13 0-407</inkml:trace>
  <inkml:trace contextRef="#ctx0" brushRef="#br0" timeOffset="150799.9314">4557 10888 833,'0'0'85,"0"0"50,0 0 0,0 0-27,0 0-37,0 0 19,70-24-15,-39 18-4,2 1-13,-5 5-14,-4 0-19,-10 0-24,-2 3-1,-8 13-5,-4 4-12,0 5-43,-19 0-18,-6-2 5,-4 1-13,0-5 4,4-6 8,6-4 47,6-3 25,10-5 2,3-1 9,0 0 64,0 0 18,13 0-21,5 0-14,6 0 7,-2 2-14,-1 6-11,-7 2-22,-7 4-7,-4 3-4,-3 2-1,-3 5-3,-22-4 0,-5 1 0,-7-6-1,-3-5 0,3-5-4,6-5-18,6 0-9,4 0-14,7-10-31,6-6-66,8 2-70,0-1-200</inkml:trace>
  <inkml:trace contextRef="#ctx0" brushRef="#br0" timeOffset="151414.9893">5082 10908 994,'0'0'32,"0"0"39,0 0 79,0 0-62,0 0-34,0 0-44,0 47 30,0-10 16,0 1 2,0 2-20,0-3 7,0-1-19,0-5-7,0-4-8,0-7-6,0-9 0,0-5-3,0-5 6,0-1 4,5 0 7,12-10 13,6-8-21,8-6-5,1-4 0,-2-5 0,-1-3 1,-3-3 2,-1-1-3,-4 1-1,-5 7 0,-4 6-1,-6 6-4,-3 8 0,-3 5-2,0 4-12,0 3-44,0 0-74,0 16-193,0 10-237</inkml:trace>
  <inkml:trace contextRef="#ctx0" brushRef="#br0" timeOffset="151871.4599">5334 11265 1380,'0'0'78,"0"0"-71,0 0 36,0 0 14,-6 103 14,-13-56-27,1 5-26,-6 0-1,6-2-8,5-4-9,4-9 0,0-10-1,6-10-2,0-9-3,3-7-15,0-1-16,0-3 11,0-17 17,12-12-30,3-12 4,-2-9-1,2-10-28,6-2-18,-3 1 22,4 8 47,1 13 13,2 10 57,-4 11 16,3 8-12,-7 8-27,-3 6-8,-2 0-15,0 6-3,-3 13-8,-3 5 5,-3 2-2,-3-1 0,0-1-3,-3-3-4,-17-6-4,-5-6-11,-3-6-38,-1-3-60,3 0-25,3-1-47,10-10-147</inkml:trace>
  <inkml:trace contextRef="#ctx0" brushRef="#br0" timeOffset="152553.5912">5980 10746 507,'0'0'463,"0"0"-424,0 0 105,18-77 30,-18 73-54,0 4-49,0 2-23,0 30-43,-9 21 0,-10 19 29,-4 10 3,4 1-21,1-8 12,2-4-10,1-5-7,1-5-2,5-10 2,3-8-6,5-10-1,1-9 14,0-9-7,0-8-3,0-3 8,0-4 0,0 3 2,9-2 6,9 0-9,5 3 13,6 2-11,2 0-10,8 1-5,4-1-2,2 1-3,-3-4 0,-2-1-37,-6-1-43,-1-1-104,0 0-71,-2-1-133</inkml:trace>
  <inkml:trace contextRef="#ctx0" brushRef="#br0" timeOffset="153047.3906">6310 10861 1147,'0'0'108,"0"0"-100,0 0 135,107-54-25,-79 52-54,-4 2-36,-1 0-23,-7 17-2,-2 0-3,-11 9-3,-3 0-4,0 3 0,-23-1-15,-8-1-21,-9-4 3,2-4 1,7-6-4,12-6 21,10-4 6,9-3 16,0 0 13,0 0 31,0 0 11,10 0-13,8 0-7,4 7 1,3 0-4,-3 3-2,-5 4-13,-6 1-9,-8 4-5,-3 1-2,0 1 0,-20 0 1,-5-2-2,-7-3 0,1-7-4,0-4-16,1-5-35,2 0-22,9 0-54,8-13-95,11-7-112,15-2-235</inkml:trace>
  <inkml:trace contextRef="#ctx0" brushRef="#br0" timeOffset="153372.9405">6736 10928 1338,'0'0'129,"0"0"-128,0 0 34,0 0 23,0 0-55,-15 73 2,2-30 0,7 0-4,5-7 0,1-5 1,5-8 0,18-7 2,10-12 3,3-4 8,2-8 6,3-19 6,-4-8-3,-6-5-12,-7 0 7,-9-2 1,-11 5-4,-4 5-7,0 7-9,-11 11-4,-2 5-21,-4 9-45,3 0-60,-2 3-66,2 9-57,5 2-173</inkml:trace>
  <inkml:trace contextRef="#ctx0" brushRef="#br0" timeOffset="153673.9593">7275 10645 1150,'0'0'70,"0"0"-58,0 0 115,0 0-21,0 0-87,0 0-19,-6 12 0,-4 10 0,8-3 0,2-6 1,0-3 0,10-5-1,14-5 2,6-2 6,1-15 2,-4-8 3,-7-3 22,-7 0 2,-7 1-10,-6 7-4,0 6-11,-8 8-12,-16 6-23,-8 4-60,-13 18-88,-1 4-166,0 2-583</inkml:trace>
  <inkml:trace contextRef="#ctx0" brushRef="#br0" timeOffset="154363.5451">3094 12533 801,'0'0'111,"0"0"-71,0 0 153,0 0-24,0 0-28,0 0-42,0 0-24,58-7-13,-21 7-18,-1 0-14,2 0-17,-3 0-13,-5 0-3,-6 0-53,-9 0-95,-2 4-158,-10 4-167</inkml:trace>
  <inkml:trace contextRef="#ctx0" brushRef="#br0" timeOffset="154535.5576">3086 12662 1468,'0'0'38,"0"0"-19,0 0 122,99-28-96,-71 23-42,-1 1-3,0-1-54,-6-5-162,-6-2-195</inkml:trace>
  <inkml:trace contextRef="#ctx0" brushRef="#br0" timeOffset="156325.7574">1816 12072 5,'0'0'1437,"0"0"-1406,0 0-9,0 0 24,0 0-27,-33 91 4,-6-30-8,-6-3-9,5-4-4,6-10-2,8-10-2,13-7-2,13-10-4,0-7 7,16-3 1,20-4 11,10-3-1,5 0 31,-2-3-17,-5-7-20,-6 3-4,-6-1-1,-4 2-37,-4 3-99,-11-4-111,-10-1-51,-3-4-35,-3-2 47,-10-8 287,1-2 192,4 0 121,2 2-27,0 3-41,2 6-74,1 6-42,2 5-38,1 2-52,-5 15-21,-7 19-10,-1 13 7,-4 7 0,1-1-10,2-2-4,4-5-1,4-6-5,6-8-35,0-8-102,9-11-129,12-13-177,4-5-408</inkml:trace>
  <inkml:trace contextRef="#ctx0" brushRef="#br0" timeOffset="156537.6739">2272 12218 1090,'0'0'178,"0"0"-77,0 0 43,0 0-41,0 0-72,0 0-12,-24 84 29,0-39-20,-1 0-21,3-3-7,2-4-4,5-9-37,9-2-113,6-13-145,0-9-185</inkml:trace>
  <inkml:trace contextRef="#ctx0" brushRef="#br0" timeOffset="156887.3555">2466 12313 408,'0'0'804,"0"0"-785,0 0 37,0 0 115,0 0-138,0 0-33,-27 9-2,11 19-5,3 5-15,6-4-14,7-5 14,0-5 14,0-7 8,11-4 4,5-5 8,2-3 31,3 0 1,-3 0 0,1 0 1,-8 0-16,0 7-6,-6 3-12,1 3-4,-3 2-2,-3 0-3,0 3 0,-12-1-2,-12-2 0,-4 0-2,-2-8-20,6-2-33,8-5-32,1 0-29,6 0-57,5-12-55,4-4-99,0-1-264</inkml:trace>
  <inkml:trace contextRef="#ctx0" brushRef="#br0" timeOffset="157117.2791">2491 12317 1226,'0'0'116,"0"0"-35,0 0 106,0 0-65,0 0-69,0 0-26,79-39-15,-28 34-12,4 3 0,-1 2-51,0 0-170,-8 0-306</inkml:trace>
  <inkml:trace contextRef="#ctx0" brushRef="#br0" timeOffset="158327.0634">3825 12600 657,'0'0'314,"0"0"-160,0 0 27,0 0-24,0 0-83,0 0-40,-3 25-19,13 13 22,3 6-10,-3-2-17,0-2-8,-4-10 5,0-5-7,0-12-2,-4-6 2,3-7 0,1 0 0,5-12 0,5-16 5,4-13-4,2-9-1,2-3 0,-2-2 0,-2 0 1,-1 3 2,-4 4 1,3 7 9,-5 5 16,2 6-5,2 4-2,1 4-3,3 3 5,6-1-4,6 2-10,5 3-3,4 2-6,1 4 2,-6 4-2,-1 3-1,-6 2-9,-8 0-52,-5 16-131,-11 9-175,-6 5-289</inkml:trace>
  <inkml:trace contextRef="#ctx0" brushRef="#br0" timeOffset="158732.5703">4312 12536 1020,'0'0'196,"0"0"-192,0 0 89,81-47 63,-62 42-84,-2 1-31,4 4-17,-5 0 0,-4 0-16,-3 5-3,-3 10-5,-2 0-2,-4 5 0,0 1-18,-16 2-11,-6-1-25,-5-2 9,6-4 1,0-4 20,9-5 25,7-3 1,5-1 5,0 2 20,20 0 46,8 2 17,4 1-31,-4 1 2,-4-1-6,-9 6-33,-12 2-8,-3 4-8,-12 7-3,-24-1 1,-13-1-2,-6-6-26,4-5-45,8-8-35,13-6-17,16 0-76,14-18-34,24-8-156</inkml:trace>
  <inkml:trace contextRef="#ctx0" brushRef="#br0" timeOffset="159092.7072">4918 12481 1127,'0'0'185,"0"0"-133,0 0 133,0 0-39,0 0-98,0 0-39,2-4-4,2 43 4,0 11 13,-2 5-15,-2 3-3,0-5 0,0-3-4,0-11 0,0-13-4,0-9 3,0-9-7,0-8-2,18-6 10,7-21 4,10-12 3,5-12-2,2-5 4,-2-3 8,-3 1-7,-6 11-10,-11 10-3,-2 15-8,-14 12-44,-3 10-112,-1 15-184,-7 15-200</inkml:trace>
  <inkml:trace contextRef="#ctx0" brushRef="#br0" timeOffset="159475.7646">5090 12910 1217,'0'0'267,"0"0"-265,0 0 70,0 0 7,14 97-7,-36-49-31,0 5-27,0-4-12,4-4-2,4-7-2,7-7 1,4-12-20,3-9-21,0-8 1,0-2 9,0-14 20,10-16-9,4-10 7,4-11 14,4-8 4,5-6-4,6 2 1,4 5 12,4 8 23,-2 8 0,-1 12-6,-7 12 4,-10 11-21,-8 7-7,-6 12 1,-7 19-3,0 6-3,-7 4-1,-22-3 0,-3-4-3,-7-7-57,-1-8-59,-2-9-80,8-10-110,9 0-211</inkml:trace>
  <inkml:trace contextRef="#ctx0" brushRef="#br0" timeOffset="160015.7897">5783 12369 1167,'0'0'241,"0"0"-234,0 0 0,0 72 33,-16-8 41,-4 10-35,-5 3-24,-2 2-12,-1-3 0,0-8-5,1-11-2,7-10 2,7-11 6,11-9 10,2-8 10,8-6 26,19-2-10,10-4-1,8-2-21,4-2-9,5-1-2,-1 1-12,2 0-2,-1 3-5,3-3-53,-6 2-102,-11-5-233,-15 0-496</inkml:trace>
  <inkml:trace contextRef="#ctx0" brushRef="#br0" timeOffset="160473.3705">6158 12596 989,'0'0'144,"0"0"-116,0 0 145,85-59-26,-66 54-51,-7 5-26,-3 0-39,-2 3-27,-7 16-4,0 7-2,-10 4-1,-13 3-7,-5 0-45,0-4 14,4-5 2,6-7 18,11-8 10,7-1 11,0 0 9,4-2 6,12 4 53,-2 2-13,4-2-12,-6 5-14,-5-2-1,-3 0-10,-4-1-14,0 2-3,-10 1-1,-12-3 0,-11-1-24,-3-3-39,0-5-37,8-3-46,10 0-77,18-20-8,9-4-90,30-3-319</inkml:trace>
  <inkml:trace contextRef="#ctx0" brushRef="#br0" timeOffset="160757.0402">6556 12604 888,'0'0'117,"0"0"-18,0 0 94,0 0-24,0 0-139,0 0-23,0 64 27,-24-20-5,3 3-20,13-5 0,8-6-7,0-9 1,8-5 3,19-10-1,4-5 13,2-7-6,6 0 3,-5-24-11,-1-5 1,-6-7-1,-8-5 0,-8-2 5,-7 5-7,-4 4 1,0 8-3,-7 9-40,-4 9-54,-2 7-101,5 1-138,4 0-279</inkml:trace>
  <inkml:trace contextRef="#ctx0" brushRef="#br0" timeOffset="161067.2124">6954 12408 1275,'0'0'52,"0"0"-50,0 0 89,0 0-43,0 0-48,0 0-2,-57 1 2,41 21-5,10-5-8,6-3 6,6-4 3,20-10 4,4 0 2,2 0 30,-4-8 14,-7-8 10,-6-2-19,-9 2-10,-6-3-11,0 4-2,-6 1-14,-9 4-9,-1 5-20,1 5-18,0 0-22,3 10-52,-1 9-79,3 4-126,3 0-389</inkml:trace>
  <inkml:trace contextRef="#ctx0" brushRef="#br0" timeOffset="161569.9596">7895 12749 548,'0'0'527,"0"0"-495,0 0 123,0 0 69,0 0-79,0 0-64,88-14-38,-39 8-11,1 6-4,-4 0-12,-3 0-9,-9 0-7,-7 0-3,-10 9-14,-10 4-69,-7 4-81,-23 4-161,-24 6-161</inkml:trace>
  <inkml:trace contextRef="#ctx0" brushRef="#br0" timeOffset="161718.141">7864 12939 1095,'0'0'269,"0"0"-268,122-9 92,-82 6 27,-1 1-77,-6 2-34,-3 0-9,1 0-29,-4 0-127,-1 0-131,-3-11-184</inkml:trace>
  <inkml:trace contextRef="#ctx0" brushRef="#br0" timeOffset="161976.4426">8387 12500 1145,'0'0'155,"96"25"-148,-51 14 102,-7 14 52,-15 12-70,-14 4-31,-9 2-9,-30-4-35,-24-3-6,-18-5-10,-11-9-1,-6-4-73,1-11-120,13-13-161,11-11-502</inkml:trace>
  <inkml:trace contextRef="#ctx0" brushRef="#br0" timeOffset="164777.5454">9448 12468 1290,'0'0'40,"0"0"-40,0 0 23,0 0-17,21 83 28,-21-26-10,0-1-17,0 1-6,-8-9 0,2-9 0,5-9-1,1-11-1,0-10 0,22-9-1,9 0 2,10-16 3,8-16 1,-1-14 2,-1-5 12,-6-4 13,-8-2 10,-5 1 5,-6 0-9,-5 5-25,-2 8-6,-5 12-6,-2 15-1,-3 13-21,-2 3-79,-1 19-142,-2 17-90,0 7-590</inkml:trace>
  <inkml:trace contextRef="#ctx0" brushRef="#br0" timeOffset="165222.2513">9722 12930 583,'0'0'691,"0"0"-688,0 0-1,-17 118 85,-2-62 27,0 2-86,0-1-23,4-8 0,2-5-4,4-10-1,1-8-4,5-11-16,1-8-29,2-7-21,0 0 37,0-19 2,19-15-25,4-10 14,3-6 41,0-8 1,-6-2 4,-2 1 12,-2 3 16,-2 10 22,-1 11 11,2 5-12,2 10-11,6 4-18,4 8-1,3 7-3,0 1-5,-6 4-4,-4 13 4,-10 5-1,-10 4-13,0 1-1,-17 2-6,-17-3 3,-8-1-10,-7-8-37,1-5-34,6-3-85,11-9-56,14 0-223</inkml:trace>
  <inkml:trace contextRef="#ctx0" brushRef="#br0" timeOffset="166007.3196">10361 12807 595,'0'0'375,"0"0"-347,0 0 76,0 0-1,0 0-38,0 0-22,0-6-18,0 5 16,0 1 10,0-1 9,0 1 4,0-3-8,7 1-22,2-1-9,3 1-7,-1 0-6,1 2-3,1 0-3,-3 0-3,1-1 0,-2 1 0,-3-2-1,0 2-1,0 0-1,-1 0 0,0 0 0,3 0 0,4 0-7,4 0-6,2 0-26,0 0-51,-1 0-24,-3 0-45,-2 3-36,-8 2-198</inkml:trace>
  <inkml:trace contextRef="#ctx0" brushRef="#br0" timeOffset="166249.4894">10391 12913 1180,'0'0'31,"0"0"-3,0 0 130,0 0-57,0 0-59,0 0-22,13 1 6,6 2-15,11 0-11,12-1 0,13-2-108,5 0-284</inkml:trace>
  <inkml:trace contextRef="#ctx0" brushRef="#br0" timeOffset="167905.2747">11644 12196 1167,'0'0'40,"0"0"-37,0 0 164,0 0-92,0 0-58,-8 84 59,-11-28-19,-3-1-40,3-5-6,0-6-4,4-8-4,3-10-1,7-9-1,5-11 0,0-5 1,10-1 2,20 0 4,14-12-5,7-5-2,0-4 2,-1 4-3,-8-2-14,-7 6-111,-15 3-78,-14 6-135,-6 4-215</inkml:trace>
  <inkml:trace contextRef="#ctx0" brushRef="#br0" timeOffset="168118.8662">11778 12397 1425,'0'0'103,"0"0"-55,0 0 102,0 0-68,0 0-39,0 0-25,3-4-15,-23 44 8,-3 7-3,0-1-4,4-1-4,2-6-1,8 2-3,5-5-19,4-8-42,0-4-69,12-11-70,9-12-79,4-1-59,8-24-203</inkml:trace>
  <inkml:trace contextRef="#ctx0" brushRef="#br0" timeOffset="168319.3313">12077 12230 1055,'0'0'133,"0"0"-71,0 0 115,0 0-42,0 0-97,0 83 33,-19-25-13,-3-1-32,0-8-17,3-8-3,5-6-6,5-5-5,3-9-38,2-5-95,4-11-158,0-5-195</inkml:trace>
  <inkml:trace contextRef="#ctx0" brushRef="#br0" timeOffset="168625.6846">12273 12339 1219,'0'0'13,"0"0"12,0 0 120,0 0-123,0 0-22,0 0-4,-48 86 2,44-61-3,4-5-8,0-6 4,4-4 9,16-3 2,3-2 24,6-2 46,0 2 4,-1-1-1,-6 3-25,-7 1-17,-8 6-17,-7 3-10,0 3-5,-13 4-1,-14-2-4,-5-1-45,-3-4-52,4-9-17,2-8-94,10 0-94,3-22-306</inkml:trace>
  <inkml:trace contextRef="#ctx0" brushRef="#br0" timeOffset="168815.6042">12297 12322 1153,'0'0'247,"0"0"-241,92-37 7,-62 31 47,-6 3-53,-2 3-7,-4 0-37,-2 0-149,3 6-160,-4-2-320</inkml:trace>
  <inkml:trace contextRef="#ctx0" brushRef="#br0" timeOffset="169279.0595">12795 12355 848,'0'0'143,"0"0"-139,0 0 73,0 0-32,0 0-45,0 0-32,12-20-47,-12 22-14,0 5 24,-4-1 12,-1-2 56,4-3 1,1-1 7,0 0 40,0 0 25,0 0-31,3 0-41,4 0-43,2 0-153,-6 0-512</inkml:trace>
  <inkml:trace contextRef="#ctx0" brushRef="#br0" timeOffset="169937.2532">11041 13125 478,'0'0'138,"0"0"-65,0 0 106,0 0 6,0 0-36,0 0-12,-5-7-15,56-2-57,25 1 12,32 5 0,20 0-2,19 1-27,15 1-15,5-2-11,-5-2 1,-5 0-11,-17-2-4,-16-2-3,-23 3-2,-25 3-3,-26 3-6,-25 0-50,-25 9-104,-14 12-176,-35-1-76</inkml:trace>
  <inkml:trace contextRef="#ctx0" brushRef="#br0" timeOffset="170597.4072">11053 13488 694,'0'0'426,"0"0"-400,0 0 68,0 0 47,0 0-60,0 0-17,-26 90-1,18-51-21,2 3-21,-2 3-12,1-1-7,0-3-2,-1-5 0,8-9-3,0-8-7,0-7-35,8-12-9,9 0 13,4-14 38,3-14 3,-2-8 0,-1-1 2,-3-2 1,-2-3 6,-2 5 2,-1-1 1,-1 5-4,2 5-2,-5 3-2,0 7 1,-1 1 8,3 3 6,4 1 2,0 1 0,6-2 0,0 1-6,1 4 0,3-3-1,-3 5-1,-3 1-4,0 1 6,2 2-12,1 0-3,8 3 0,2 0-10,-1 0 3,-3 0-66,-9 3-100,-10 8-174,-9 4-438</inkml:trace>
  <inkml:trace contextRef="#ctx0" brushRef="#br0" timeOffset="171085.6226">11411 13634 1283,'0'0'27,"0"0"4,0 0 22,0 0 13,0 0-48,0 0-12,3-72 14,0 66 19,5 1-2,9 2-14,6 3-11,5 0-6,-1 0-4,-2 3 0,-5 11-4,-9 4 0,-6 2-3,-5 3-6,-5-1-15,-17-2-6,-3-4-9,0-3 7,3-4 7,5-4 22,9-2 5,5-3 4,3 0 12,0 0 30,0 2 9,11 3-4,6 0-15,0 4 2,1 3-15,-5 0-6,-1 8-10,-8-3 0,-4 3-7,0 0 2,-3-2-2,-13-4 0,-3-2-2,-4-4 1,-2-5-2,0 0-8,4-3-7,1 0-8,1 0-35,-6 0-22,0 1-27,-1 0-88,8-1-81,18 0-193</inkml:trace>
  <inkml:trace contextRef="#ctx0" brushRef="#br0" timeOffset="171573.4671">11942 13508 1192,'0'0'51,"0"0"47,0 0 69,0 0-102,0 0-65,0 0 6,1 38-6,-10 8 15,-4 2-8,-2 3 2,-1 2 12,-1 1-6,-1-2-7,1-5 1,1-3 0,2-8-4,5-5 0,1-7 4,7-6 1,-2-9 0,3-2 2,0-3 7,0 0-3,0-2 8,4 1-5,5 1-4,7-1-2,6-2 0,12 1-5,11-2 5,14 0 6,10 0 6,7 0-8,0 0-7,-2 0 8,-6 0-15,-8 0 0,-10 2-3,-10 0-2,-13 1-19,-10-3-38,-10 0-76,-4 0-137,-3-17-295</inkml:trace>
  <inkml:trace contextRef="#ctx0" brushRef="#br0" timeOffset="172104.6477">12318 13617 831,'0'0'107,"0"0"-104,0 0 130,-3-83 27,4 71-50,14 4-41,0 3-10,4 4-3,-2 1-12,-1 0-14,-4 17-12,-3 3-12,-3 8-6,-6 2-2,0 1-4,-24-3-11,-6-3-30,-4-5-1,1-6 9,11-5 11,9-6 18,11-1 10,2-2 8,0 0 38,7 0 19,9 0-18,0 2-10,0 4-4,-1 1-11,-4 2-12,-5 1-3,-2 3-7,-4 1-1,0-2-1,-15 2-11,-12-4-18,-7-3-9,-2-5-15,3-2-10,8 0-45,13-7-41,8-8-29,4-4-164,10 1-150</inkml:trace>
  <inkml:trace contextRef="#ctx0" brushRef="#br0" timeOffset="172426.5405">12607 13565 1003,'0'0'232,"0"0"-229,0 0 122,0 0-33,0 0-78,0 0-13,-49 73 3,35-39 0,7 0 0,7-3-2,0-6 0,7-4 0,12-6 18,4-8 19,4-7 1,3 0-15,-3-6-10,-1-14 3,-6-2-12,-7-5 3,-10 4 0,-3 0 5,-13-2-6,-13 4-8,-2 3-5,0 7-29,6 5-12,5 6-37,8 0-58,5 0-129,4 0-324</inkml:trace>
  <inkml:trace contextRef="#ctx0" brushRef="#br0" timeOffset="172803.9834">12965 13366 1094,'0'0'68,"0"0"-63,0 0 137,0 0-34,0 0-104,0 0-4,1 11-4,-1 8 4,-4-2 1,4-5 0,0-2-1,6-5 0,7-5 0,2 0 10,-3 0 0,-1-7 3,-4-10-2,-5 1-3,-2-1-2,0 3-5,0 3-1,-8 6-11,-1 4-18,-1 1-28,0 1-38,-2 12-70,1 1-212</inkml:trace>
  <inkml:trace contextRef="#ctx0" brushRef="#br0" timeOffset="173465.2145">13814 13059 629,'0'0'255,"0"0"-208,0 0 101,0 0-24,0 0-27,0 0-28,50 0 13,-23 0-15,3 0-5,0 0-28,-3 0-23,-3 0-11,-3 0-2,0 0-37,-1 0-114,1 0-142,-3 0-259</inkml:trace>
  <inkml:trace contextRef="#ctx0" brushRef="#br0" timeOffset="173665.6787">13896 13181 632,'0'0'808,"0"0"-795,0 0 22,0 0 113,0 0-80,0 0-61,21 7-7,10-2-9,14-2-50,13-3-167,3 0-341</inkml:trace>
  <inkml:trace contextRef="#ctx0" brushRef="#br0" timeOffset="182769.5434">14922 12954 878,'0'0'39,"0"0"-20,0 0 124,0 0-35,0 0-58,0 0-29,0 0 2,0-7 0,0 7-11,0 0 11,0 0-2,-9 0-7,-3 0-11,-1 0-2,1-3 1,3-2-2,4-4 4,5-3-3,0-1 1,0-1 0,17-2 2,-1 3-4,3 1 2,-2 7-1,1 5 1,0 0 1,-3 12-1,-3 12 2,-8 11-3,-4 7-1,-21 6 4,-19 3-2,-14-4-2,-6-5 0,-2-9-5,2-8-17,8-10-26,6-7 7,9-6 25,10-2 12,12-4 4,8-13 4,7-3 2,0-1 5,13 0 8,9 5 32,2 4-29,3 9-17,-5 3-5,-1 0 6,-3 6-6,-5 10-2,1 4 0,-1 4 1,-1 3 1,0-1 0,-3 1 0,2-5 0,2-3-3,0-5-5,8-4-8,4-6-37,4-4-48,4 0-39,-2-1-58,0-14 2,-2-2-64,-3-3 80,6-3 51,-1-5 16,2-2 113,1-4 103,-3-3 92,-1-1 10,-1 1-41,-9 4-48,-1 8 48,-9 6-23,-4 9-37,-6 3 5,0 7-1,0 0-63,-7 22-44,-11 14 1,-5 9 18,0 5-7,0-4-5,1-2-6,-1-4-1,4-5-2,4-7-2,3-8 1,5-8 0,4-5 1,3-5 1,0-2 3,17 0 6,9-10-3,8-2-3,2-1 2,-2 2-3,0-1-1,0 5-2,-3 0 0,0-1-7,-1 2-54,-6 0-143,-8-1-78,-5-3-86,-5-2-4</inkml:trace>
  <inkml:trace contextRef="#ctx0" brushRef="#br0" timeOffset="182988.0711">15460 13150 362,'0'0'287,"0"0"-74,31-93-42,-21 65-19,-1 5-19,0 7-14,-8 9-43,-1 7-14,0 0-22,0 17-27,-6 19-12,-10 12 8,1 6-6,-3-1-1,2-3-1,1-3-1,4-6 0,1-6-3,5-8 0,4-9-4,1-8-25,0-7-66,0-3-69,13-8 5,13-17-260,7-9-306</inkml:trace>
  <inkml:trace contextRef="#ctx0" brushRef="#br0" timeOffset="183302.5076">15702 13095 796,'0'0'109,"0"0"-71,0 0 130,0 0-12,0 0-64,0 0-47,37-38-45,-49 68 2,-5 9-2,-2 3 5,8-2-3,5-5-1,6-10 0,0-6 1,10-9 2,18-7 11,10-3 7,7-3-2,4-19-14,-1-6-1,-3-4-5,-10-2 4,-8 0 5,-14 2 25,-12 6-8,-1 0 7,-17 9-12,-14 5-17,-7 7-4,0 5-7,-1 2-2,6 13-14,6 2-79,11 1-112,10-6-181</inkml:trace>
  <inkml:trace contextRef="#ctx0" brushRef="#br0" timeOffset="184365.1947">16542 12976 825,'0'0'97,"0"0"-25,0 0 69,0 0-15,0 0-33,0 0-9,2-54-37,-2 54-32,0 6-11,0 19-1,0 9 9,-6 12 16,-5 5 14,-4 3-1,0 4-18,-4-3 4,-1 2-13,-1-5-4,4-3-4,3-3-2,2-5 2,2-5-2,2-7 0,2-8 0,3-7-3,1-6 6,2-3 2,0-5 4,0 0 6,0 0 0,4 0-4,18 0-3,21 0-1,18 0-7,14 0-4,13-9-4,9-3-1,6 0-46,0-6-152,-4-6-102,-17-2-473</inkml:trace>
  <inkml:trace contextRef="#ctx0" brushRef="#br0" timeOffset="184810.9717">16866 13179 495,'0'0'213,"0"0"-194,0 0 105,0 0 28,0 0-37,0 0-6,-14 0 1,17 0-21,14 0-42,7 0-27,6 0-1,4 0-17,2 0-2,0-3-12,-1-6-175,-1-3-269</inkml:trace>
  <inkml:trace contextRef="#ctx0" brushRef="#br0" timeOffset="185206.0416">17300 12928 810,'0'0'49,"0"0"16,0 0 56,0 0-18,0 0-44,0 0-22,86-54-14,-68 54-11,-4 15 3,-1 4-8,-7 6-7,-6 3-2,0 3 1,-15 0 1,-11-1-2,-2-7-5,0-1-14,6-7 0,11-2 14,11-5 6,0 1 1,4 0 8,13 1 19,1-3 33,-6 3 7,-2-2-32,-8 1-34,-2 3-1,-12-1-1,-11 0 0,-7-4-3,1-3-92,3-4-8,7 0-54,11-1-53,8-12-33</inkml:trace>
  <inkml:trace contextRef="#ctx0" brushRef="#br0" timeOffset="185543.6363">17584 13009 1057,'0'0'126,"0"0"-121,0 0 87,0 0-68,0 0-22,-32 84 2,23-43-3,7-3 2,2-3-1,2-8 0,17-6 5,5-5 14,3-10 4,4-6 22,-1 0-26,0-9-12,-6-15-7,-5-5 2,-6-5-2,-8-1-2,-5-3-1,0 2 0,-10 5-6,-2 7-33,-1 13-41,0 8-49,0 3-60,-3 0-138,3 1-295</inkml:trace>
  <inkml:trace contextRef="#ctx0" brushRef="#br0" timeOffset="185861.3928">18041 12700 963,'0'0'20,"0"0"-10,0 0 108,0 0-34,0 0-84,0 0-3,-28 21 2,28-3 1,0 1 0,4-8 3,18-5 8,5-4 0,3-2 7,-2-5 13,-5-12 10,-4-5 12,-8 1 0,-8 1-21,-3-1-14,-2 4-11,-13 6-7,-7 8-4,2 3-17,0 9-103,0 13-59,1 3-270</inkml:trace>
  <inkml:trace contextRef="#ctx0" brushRef="#br0" timeOffset="194173.2976">16755 13603 850,'0'0'152,"0"0"-117,0 0 55,0 0 44,0 0 7,0 0-76,101-15-22,-72 11-4,2 0-8,5 2 0,8-1 8,5 1-8,6 0-14,3 2 2,-2 0 0,-5 0 3,-2 0-4,-8 0-9,-5 0 3,-11 0-1,-7 0-8,-11 0-1,-5 0 1,-2 0-2,0 0-1,0 0-6,0 0-26,0-3-28,-5-3-68,-4-7-57,2-2-247</inkml:trace>
  <inkml:trace contextRef="#ctx0" brushRef="#br0" timeOffset="198088.8334">9772 14287 552,'0'0'0,"0"0"2,0 0-2,92 4 16,-63-4 46,0 0-31,1 0-19,0 0-6,-3 0 2,6 1 2,0 1-7,10 1-3,8 0 2,8-2-2,3-1-2,4 0 2,1 0-1,5 0 1,7 0 0,4 0 0,-2 0 0,-2 0 1,-3 0 5,0 0 2,1 0-2,-3 0-5,-2 0-1,-4 7 1,2 1-1,0 1 0,2 3 0,2-2-1,-3-2-1,2-1-3,0-2-3,-1 2 8,0-5 0,-4 2 0,-4 0 0,2 1 2,1-3-1,3-2-1,1 0 0,-2 2 1,1-1 2,0 1-3,2 0 0,4 1 0,5 1 1,0 1-1,1-2 1,2 0-2,-2-3 0,3 0 1,2 0 1,3 0 0,3-6 0,1-1 4,0 2 16,2 1 24,5 3-15,2 1-19,0 0-7,2 0-4,-3 0 0,1 0-1,0-2 1,4-3 0,1-1 0,3 2 1,-3 0-1,4-1 1,2 2 2,3 0-2,-3-1-1,2 1 0,-2-4-1,-3 2 2,-2-2-1,0-1 15,-3 2 6,1-1-10,-3 0-6,1 2 1,1-1-5,-1 1-1,-2 0 0,0 2-1,-3 0 0,0 2-2,-2-3 3,-3 1 0,-10 1 1,-13-2-1,-9 1 2,-13 0-2,-9 1-2,-9 2 2,-14-3 2,-7 3-2,-11 0-4,0 0-32,-25 0-59,-19 0 41,-18 0-60,-12-2 2,-16-3-18,-13-4-15</inkml:trace>
  <inkml:trace contextRef="#ctx0" brushRef="#br0" timeOffset="198186.5727">16675 14201 264,'-175'-13'155,"-8"5"-82,-11 1-24,-3 7-42,3 0-7,0 0-8,5 7-108,7 1-240</inkml:trace>
  <inkml:trace contextRef="#ctx0" brushRef="#br0" timeOffset="198287.3039">12770 14275 678,'-182'5'0,"-3"2"-583</inkml:trace>
  <inkml:trace contextRef="#ctx0" brushRef="#br0" timeOffset="199198.8045">9490 14245 796,'82'3'1,"14"1"-1,11 2-1,0-4 1,6 1 21,2 0 53,5 0-22,9 0-32,0 0-16,-5 2-4,-2 1 5,-5 2-2,0-1-1,-1 0-2,9-1 0,10-2 0,11-1-5,9-2-3,5 1 3,1-2 5,1 1 1,-5 1 1,-8-2-1,-3 1 2,-8 1-1,-6-2-2,-2 0 0,0 0-5,4 0 3,4 0-16,6 0-35,1 0 29,7 0 21,-3 0 3,-2-3 0,-3-2-2,-6-1 2,-5 1-2,0-4-4,-5 1 4,1 1 2,2-1 0,1 1-1,1 0-1,3-3 1,-6 3 1,-4-3-1,1 1 2,0-4 3,-6 2-4,0-1 5,0 2 7,-3-2 3,-1 4 0,-2 1-7,-5 0-3,-3 3 5,-2-2-10,-6 1 0,-8-4 5,-10 2-3,-6-1 3,-10 2 8,-8 0 3,-11 1-12,-8 3 7,-10 0-9,-11 2-2,-9 0-5,-8 0-20,0 0-85,-17 0-78,-13 4-206</inkml:trace>
  <inkml:trace contextRef="#ctx0" brushRef="#br0" timeOffset="204115.3456">19482 2975 505,'0'0'188,"0"0"-137,0 0 70,0 0 18,83 0-23,-45 0-40,14 0-22,10 0-18,13 0 6,9 0-1,-2 0-10,4 0-14,-4 2-3,-3-1 0,-8-1-7,-12 0-7,-14 0 0,-12 0 0,-15 0 0,-9 0 0,-7 0-1,-2 0-2,0 0-10,-2 0-90,-16 0 0,-17 0 22,-12 0-9,-9 0 22,-8 0 30,-1 0 8,-1-3 20,2-2 9,1 0 1,5 4 4,3 0 6,8 0 17,10 1 1,10 0-5,10 0 2,9 0 5,6 0 11,2 0 22,0 0 19,2-2-1,20 2-7,17 0-32,19 0-27,13 0-6,7 0-7,-1 0 0,-1 0-2,-8 0 0,-7 3 0,-16-1 0,-16 1-7,-16-3-4,-9 2-28,-4-2-24,-4 0-2,-21 0 21,-16 0 33,-14 0 6,-5-2 2,-1-2 3,0 2 1,1 0 1,1 1 0,7 1 6,13 0 14,17 0 3,14 0-3,8 0 18,5 0 48,30-1-49,24 1-31,19 0-8,15-2 0,2 1-19,-1 1-84,-4-5-108,-7 1-320</inkml:trace>
  <inkml:trace contextRef="#ctx0" brushRef="#br0" timeOffset="206785.2257">9344 12302 629,'0'0'113,"0"0"-36,0 0 25,0 0-2,0 0-19,0 0-31,0 0-14,0 1-12,0 6 2,0 5 4,0 5 16,0 5 4,0 3-9,1 5-7,11 1-6,1-1-8,2 1-7,-1-3-1,-4 0-7,2-1-2,-1-5-2,-2-1 1,-2-1-2,-4-6 1,0-2 0,-3-4-1,1 0 0,-1-3 0,0-1-1,0 0 1,0-1 1,2 1-1,-2 4 0,0-1 0,0 1 1,0 1-1,3 1-1,-3-2 1,0-2 0,1 2 0,-1-5 0,0 0 1,0 0-1,0-2 0,0 1 0,0 0 1,0 1-1,0-3 0,0 0 0,0 0-1,0 0 1,0 0-36,5-6-86,5-13-66,1-7-104,-1-6-116</inkml:trace>
  <inkml:trace contextRef="#ctx0" brushRef="#br0" timeOffset="207093.781">9354 12319 903,'0'0'87,"0"0"-82,0 0 25,0 0 56,0 0 5,16 81-6,-4-40-26,-3 2-7,-3-2-18,0 0-11,-2-4-4,1-1 0,-1-4-9,-1-3-5,-1-5-2,3-5 0,-4-7 0,1-1-1,-2-5 0,0-6 0,0 3-2,0-3 0,0 0-15,1 0-116,8-9-103,6-6-279</inkml:trace>
  <inkml:trace contextRef="#ctx0" brushRef="#br0" timeOffset="208255.8596">19170 11096 826,'0'0'155,"-33"143"-142,11-6 30,4 27 50,-4 22-1,1 11-45,-7 3-1,-8 3-3,-6 1-10,-6-3 11,-1-5-18,4-7-16,6-11-6,8-10 16,6-4 14,7-7-9,8-9-15,9-3 0,1-12-3,0-17-4,11-14-3,0-23-1,-1-22-9,-4-16-35,-3-22-67,3-19-88,-1-19-150</inkml:trace>
  <inkml:trace contextRef="#ctx0" brushRef="#br0" timeOffset="212717.6296">20378 10933 975,'0'0'119,"0"0"-63,0 0 99,0 0-1,0 0-107,0 0-37,0 0 5,-6 102 34,-6-47-18,0 1-17,-2-6-7,6-10-2,7-4-2,1-11 3,0-8-5,12-7 1,8-7 3,3-3-2,7-17 2,7-18-4,0-11 3,8-10-1,-3-3-3,-3 1 0,1 5 0,-9 12-4,-7 14-24,-6 14-87,3 13-137,-5 6-218</inkml:trace>
  <inkml:trace contextRef="#ctx0" brushRef="#br0" timeOffset="213167.2881">20610 11401 1243,'0'0'338,"0"0"-338,0 0 0,0 0 8,-35 99 18,20-60-18,-5 0-6,6-4-4,1-6-1,5-10-21,3-8-32,4-10-6,1-1-15,8-18 38,20-19 13,12-17 2,8-6 9,0 0 15,1 5 1,-8 8 11,-3 12 30,-13 10 12,-8 12 3,-10 12-18,-4 1-33,-3 15-6,0 17-2,-10 9 2,-23 4-3,-12 1-8,-4-6 5,3-6 4,11-8 2,16-8 0,13-4 1,6-1 8,13 3 52,16-2-1,2-1-25,2-2-17,-3-3-17,-4-2-1,-3-2-8,-1-4-96,1 0-112,-7 0-158,0-5-333</inkml:trace>
  <inkml:trace contextRef="#ctx0" brushRef="#br0" timeOffset="213529.7503">21057 11371 1191,'0'0'142,"0"0"-132,0 0 9,0 0 102,-22 112-57,-1-65-40,-1-6-19,4-4-4,4-10-1,6-7-4,7-10-14,3-10-36,0 0-1,21-21 45,9-14 4,6-9 6,4-1 3,0 3 3,-7 8 13,-6 12 22,-11 8 13,-6 11-7,-6 3-3,-4 22-27,0 18-10,0 10 5,-15 2-8,-3-3-4,-2-6-2,10-8-40,10-12-139,0-15-189,30-8-606</inkml:trace>
  <inkml:trace contextRef="#ctx0" brushRef="#br0" timeOffset="213709.7895">21510 11180 1012,'0'0'395,"0"0"-391,108-15 0,-74 15 73,-4 0-64,-6 8-13,-8 4-37,-8 3-186,-8-1-236</inkml:trace>
  <inkml:trace contextRef="#ctx0" brushRef="#br0" timeOffset="213826.6676">21501 11344 1375,'0'0'72,"0"0"-71,0 0 33,117 0-10,-75 0-24,-1 0-264,1-3-693</inkml:trace>
  <inkml:trace contextRef="#ctx0" brushRef="#br0" timeOffset="214891.1439">22082 11053 401,'0'0'123,"0"0"-57,0 0 107,0 0 9,0 0-90,0 0-26,-9-6-33,2 1-17,6-2-10,1-3 11,0 0 37,8-2-12,7 4 19,1 2-7,1 6 5,-3 0-22,-3 22-27,-4 14-5,-7 13 1,0 6-5,-28 4-1,-11-4-1,-6-6-8,-1-8-25,10-11-29,13-14 6,10-7 38,12-8 16,1-1 3,4-1 59,13-16 23,8-3-45,5-1-4,2 1-18,2 6-13,-2 3-2,0 8-1,-5 3-3,0 1-5,-4 15-8,-1 0-34,0-1-84,3-3-9,4-7-38,2-5-42,2 0 45,5-22 128,-2-11 51,-3-9 157,0-8 18,-5 0 10,-4 3-11,-9 10-19,-7 14-42,-5 11-36,-3 9-6,0 3-44,-13 20-27,-9 17-5,-1 12 5,1 4-6,5-5 4,10-4 1,7-10-6,0-8-16,15-12-14,16-13 11,10-1 19,1-18 3,4-15 0,-4-5 4,-8-3 6,-7 5 3,-9 8 16,-14 9 25,-2 10-12,-2 9-1,-2 0-29,-17 28-8,-8 12-6,0 10 6,2-1-2,4-2-4,7-5 3,4-8-36,10-6-102,0-11-52,13-13-6,19-4-122,8-13-148</inkml:trace>
  <inkml:trace contextRef="#ctx0" brushRef="#br0" timeOffset="215162.597">22905 11335 636,'0'0'253,"51"-82"-115,-41 52-3,-7 13 10,-3 7 0,0 7-82,-9 3-44,-12 13-19,-2 14-3,6 9 3,8 5 1,9-7 1,0-2 1,17-8-2,9-7 1,4-9 0,6-8 2,0-7 2,-1-21-3,0-8 3,-11-5 0,-6-3 8,-11 4 7,-7 9-3,0 9-7,-4 9-11,-19 9-3,-5 4-49,-3 5-18,-1 16-132,6 5-122,14-4-375</inkml:trace>
  <inkml:trace contextRef="#ctx0" brushRef="#br0" timeOffset="215529.6183">23526 11129 963,'0'0'184,"0"0"-182,0 0 105,0 0 124,0 0-120,0 0-81,-8 3-25,-16 44 10,-7 12 27,-3 6-17,-3 1 4,3-2 2,6-3-15,7-1-12,9-8 1,9-4 3,3-6-2,0-9 1,12-5 2,8-5-4,5-9-1,11-1 1,16-9-2,17-4-3,12 0-1,6-11-53,4-6-104,-1-3-78,-13 0-262</inkml:trace>
  <inkml:trace contextRef="#ctx0" brushRef="#br0" timeOffset="215778.2355">23673 11351 1296,'0'0'31,"0"0"-20,0 0 95,0 0-36,0 0-45,0 0-15,10-21 7,12 21-10,6 0-6,5 8-1,0-5 0,-1 0-116,-5-3-223,-2 0-450</inkml:trace>
  <inkml:trace contextRef="#ctx0" brushRef="#br0" timeOffset="216145.3357">23970 11239 410,'0'0'780,"0"0"-777,0 0 10,0 0 157,96-76-50,-77 70-85,-6 5-11,1 1-1,-5 0-20,-6 9-3,-3 11-5,0 7 4,-2 4-2,-19 1 1,-6-3-8,-3-3 4,7-5-5,6-5 4,14-3 7,3 0 1,10-1 6,13 1 44,4 0 10,-2-1-1,1-1-21,-10-1-32,-6-5-2,-5 2-5,-5 0-5,-2 2-5,-21 2-26,-7 0-71,-5-5-43,6-6-92,16 0-68,13-16-197</inkml:trace>
  <inkml:trace contextRef="#ctx0" brushRef="#br0" timeOffset="216421.8462">24243 11389 325,'0'0'532,"89"-38"-498,-57 25-13,-13 3 127,-11 6 2,-8 4-54,0 0-16,-8 0-43,-13 8-26,-1 11-1,-3 5 11,11 4-5,7 0-6,7 1 4,0-3 9,16-3 9,11-6-2,4-6-15,4-8-7,-3-3-1,-2-10-4,-6-13 0,-7-9 2,-7-1-3,-10-4 4,0 1-6,0 6-19,-10 9-34,-1 6-21,-1 10-121,-2 5-98,3 0-183</inkml:trace>
  <inkml:trace contextRef="#ctx0" brushRef="#br0" timeOffset="216723.4915">24732 11189 1109,'0'0'77,"0"0"-73,0 0 28,42-75 89,-39 71-50,-3 4-56,0 0-15,0 0 0,4 0-10,5 0 10,8 7 0,-1-5 12,4 0-2,-8-2 15,-2 0 12,-7 0 2,-3-11-2,-2 1-1,-21-3-36,-9 2-3,-4 6-26,3 5-15,7 0-8,6 7-16,13 12-24,7 5-20,0-1-65,8 1-284</inkml:trace>
  <inkml:trace contextRef="#ctx0" brushRef="#br0" timeOffset="217577.1383">20111 12039 1033,'0'0'45,"0"0"-37,0 0 75,0 0 1,0 0-51,0 0-33,0 0 0,0 44 2,-3-5 20,-3 9 14,5 0 35,1-2-29,0-5-22,1-7-7,10-10-3,-2-7 0,1-8-1,-3-5 7,3-4 18,3 0-7,4-2 11,15-20-20,7-8-9,7-10-7,5-7-1,-3-4-2,-5 0-1,-9 5-3,-10 10-5,-12 16-28,-7 16-64,-5 4-152,-3 17-127</inkml:trace>
  <inkml:trace contextRef="#ctx0" brushRef="#br0" timeOffset="217951.5061">20296 12431 1413,'0'0'0,"0"0"-13,0 0 13,0 0 5,-1 73 6,-5-42-8,4-4-1,2-5-2,3-5 1,15-8 6,8-6 6,3-3-4,1-6-2,-3-14 8,-7-5 15,-4-1 1,-7 5 5,-6 6 9,-3 6 6,0 7-18,-3 2-16,-17 17-17,-6 24 1,-9 17 1,-2 11 6,-5 3-4,0-9-2,5-5-2,6-9-5,10-12-16,13-10-111,8-12-64,5-13-62,20-2-148,10-17-275</inkml:trace>
  <inkml:trace contextRef="#ctx0" brushRef="#br0" timeOffset="218297.5841">20566 12547 680,'0'0'484,"0"0"-454,0 0 55,0 0 80,0 0-116,0 0-34,0 73-2,-12-37-5,-2-4-6,4-4-2,4-5 0,1-10-2,5-5 0,0-6-1,0-2 2,4-9 1,13-15 1,12-9 0,3-4-1,3 0 3,0 8 1,-5 7 36,-8 10 16,-7 7 4,-9 5-24,-3 2-23,-3 23-11,0 12-1,0 8 1,-17 1-2,-1-4-2,2-10-13,9-7-93,7-8-116,2-12-147</inkml:trace>
  <inkml:trace contextRef="#ctx0" brushRef="#br0" timeOffset="218583.9769">21240 12408 266,'0'0'607,"0"0"-558,0 0 39,0 0 108,0 0-18,0 0-75,3 0-9,11-2-26,4 2-12,6-1-27,1 1-17,5 0-12,0 0-2,-1 0-82,-5 0-229,-10 0-403</inkml:trace>
  <inkml:trace contextRef="#ctx0" brushRef="#br0" timeOffset="218746.6314">21211 12573 1506,'0'0'57,"0"0"-54,0 0 43,0 0 47,0 0-93,105-6-58,-64 3-181,5-7-490</inkml:trace>
  <inkml:trace contextRef="#ctx0" brushRef="#br0" timeOffset="222087.5658">21925 12419 163,'0'0'522,"0"0"-471,0 0-7,0 0 77,0 0-49,0 0-50,0 0-7,6-5 9,-6 5-4,0 0-3,0 0-4,0 0-3,0 0-4,0 0-1,0 0-1,0 0 0,0 0-1,0 0-1,0 0-1,0 0-1,0 0 0,0 0 0,0 0 2,-2-2 0,1 2 3,-1 0 0,1-1 0,-2-1 0,3 2-2,0-1-1,-2-1 1,2 2-3,0 0 3,-1 0-1,1 0-2,-3 0 0,3-1 1,0 1-1,0 0 0,0 0 0,-1 0-1,1 0-1,0 0 0,0-2-6,0 2-20,0 0-62,0 0-48,4 0-42,2 0-144</inkml:trace>
  <inkml:trace contextRef="#ctx0" brushRef="#br0" timeOffset="256354.8438">5412 14847 548,'0'0'0,"0"0"-297</inkml:trace>
  <inkml:trace contextRef="#ctx0" brushRef="#br0" timeOffset="273901.8685">21922 12464 709,'0'0'97,"0"0"-64,0 0 85,0 0-38,0 0-27,0 0-42,-10-17 1,8 14 9,1 0 14,1-4 12,0 1 23,0-5-10,0 2 1,1-2-21,4 2-18,2 1 0,-3 4-7,2 0-6,2 3-3,5 1 3,4 0-9,2 0 0,-2 17 2,-3 7-4,-11 7 3,-3 4-2,-23 3 1,-18 2 0,-9-3 0,-1 0-3,5-5-3,8-6 0,13-5 4,11-12 0,9-3 2,5-4 0,0-2 0,0 0 5,0-8 2,8-9-3,8-4-4,3-3-1,-3 5 0,4 3 1,-5 8 1,1 8 5,3 0-4,1 16-2,1 9 0,-1 4 0,-4-3 0,0-2 0,-3-5-4,4-5 3,4-8-34,9-6-112,5 0-106,2-9-242</inkml:trace>
  <inkml:trace contextRef="#ctx0" brushRef="#br0" timeOffset="274425.9015">22334 12408 1084,'0'0'131,"0"0"-104,0 0 91,0 0-38,0 0-63,0 0-1,-51 108 4,21-68-4,-1-3-6,2-3-3,6-2 3,6-9-4,8-7-5,8-5 11,1-5 13,0 0-5,0 2 0,6-4 0,3 2 0,6 1-13,4-2 3,4-1-10,6-1-1,4-3-41,4 0-95,1-9-171,-7-7-362</inkml:trace>
  <inkml:trace contextRef="#ctx0" brushRef="#br0" timeOffset="274668.4362">22371 12580 961,'0'0'501,"0"0"-479,0 0 10,0 0 73,0 0-53,-48 83 2,17-31-3,0-1-30,-3-4-15,4-2-5,3-5 0,4-2-1,8-10-9,9-6-64,6-6-56,5-12-66,22-4-46,12-9-116,7-17-387</inkml:trace>
  <inkml:trace contextRef="#ctx0" brushRef="#br0" timeOffset="274974.7109">22617 12515 792,'0'0'183,"0"0"-144,0 0 105,0 0 18,0 0-90,0 0-72,0 61 8,-18-8 13,8 0-7,10-9-3,0-7 2,6-9 1,12-8-3,9-10 1,4-9 9,6-1-7,-1-14 1,-2-17 0,-3-13 1,-5-10 5,-8-3 2,-8 3-16,-8 9-4,-2 14 3,-3 11-6,-14 12-7,-5 8-29,-8 0-14,-4 13-38,-6 10-106,-1-2-158</inkml:trace>
  <inkml:trace contextRef="#ctx0" brushRef="#br0" timeOffset="277825.447">23318 12388 406,'0'0'96,"0"0"-90,0 0 86,0 0 44,0 0 3,0 0-13,0 0 10,2-25-14,-2 25-14,0 0-20,0 0-33,0 1-21,-9 20-21,-6 10 31,-6 11-9,-3 1 2,0 6-15,-2 4-8,1-2-2,2 0 7,-1-1-9,4-5 3,0-6 1,1-3-4,5-6-5,2-2-4,3-3 2,4 0 1,5-4 2,0 4 0,0-4 4,5-1-1,5-6-3,-2 1 4,1-4-4,4 0 0,8 0-3,12-1 5,17 2-3,19-1 1,13-2-6,10-1 3,4-2-2,0-3-2,-7-3-5,-9 0-34,-12 0-67,-12 0-155,-10-12-352</inkml:trace>
  <inkml:trace contextRef="#ctx0" brushRef="#br0" timeOffset="278741.3959">23432 12684 808,'0'0'279,"0"0"-261,0 0 66,0 0 77,0 0-71,0 0-59,35 0-8,-24 0-1,8 0-10,6 0-4,4 0-5,1-1-3,0-5 0,-2 0-33,-4-5-114,1 2-166,-7-2-285</inkml:trace>
  <inkml:trace contextRef="#ctx0" brushRef="#br0" timeOffset="279265.3166">23812 12587 35,'0'0'854,"0"0"-777,0 0-12,0 0 103,0 0-65,0 0-47,10-23-12,-1 23 2,2 0-21,-5 0 0,1 0-2,2 0-10,-3 2-13,2 12-5,-7 6 4,-1 6 0,0 2-5,-15 1-11,-7 0-6,-2-5-12,-1-1 11,3-5 8,8-4 14,5-2 2,7-4 0,2-1 5,0 0 27,15-2 22,1 2 0,3-3 0,-6-1-2,-6-2-19,-2 1-12,-4 3-13,-1 2-8,0 6-3,-6 1 3,-13 3 0,-4-2-5,-3-3-17,-1-3-32,3-6-23,7-3 1,4 0-39,9-3-8,4-11 47,6-6-46,16 1-70,5-3-66,4 5-317</inkml:trace>
  <inkml:trace contextRef="#ctx0" brushRef="#br0" timeOffset="279601.616">24101 12683 1195,'0'0'110,"0"0"-104,0 0 102,0 0-56,0 0-48,0 0 2,-41 66 5,35-36 0,5-1-1,1-2 8,0-5 12,3-8-9,7-5-10,1-5 0,3-4 4,5 0-5,4-8-5,1-11-2,-2-8-2,-1-2 1,-6-1 1,-2 2-1,-7 3 2,-6 5 2,0 7 2,-3 1-8,-16 3-22,-8 4-17,2 2-32,-2 3-89,12 0-75,9 0-304</inkml:trace>
  <inkml:trace contextRef="#ctx0" brushRef="#br0" timeOffset="280105.4234">24313 12939 1120,'0'0'83,"0"0"-2,0 0 97,0 0-95,0 0-46,0 0-28,37-3-7,-17 3-2,4 0-5,5 0-54,1 0-128,3 0-247</inkml:trace>
  <inkml:trace contextRef="#ctx0" brushRef="#br0" timeOffset="280327.6021">24659 12726 1073,'0'0'493,"0"0"-475,0 0-4,0 0 70,0 0-51,0 0-32,-24 107 7,5-65-7,0-4-1,5-3-6,4-3-54,8-5-119,2-5-150,3-8-192</inkml:trace>
  <inkml:trace contextRef="#ctx0" brushRef="#br0" timeOffset="280837.7674">24765 12841 681,'0'0'395,"0"0"-374,0 0 51,100-70 88,-78 67-35,1 3-79,-6 0-21,-6 11 0,-5 10-9,-3 6-8,-3 3-3,0-1-3,-19 1-2,-7-4-6,-4-2 1,2-4-4,7-6-2,12-5 3,8-4 2,1-2-3,7 0 8,17-3-2,7 0-6,2 0-23,0-16-8,-3-4-6,-3 0-11,-2 0 49,-5 3 8,-7 7 6,-6 4 35,-5 5-5,-2 1-10,0 8-26,-8 15-3,-5 5 3,6 0 1,4-2 0,3-6 2,0-4 2,3-3-1,13-9 2,-1-4 5,7 0-2,0-6 2,1-16-6,-1-3-4,-1-3-1,-6-1 2,-3 2-2,-8-1-4,-4 8-39,0 4-42,-7 7-17,-7 7-81,7 2-170</inkml:trace>
  <inkml:trace contextRef="#ctx0" brushRef="#br0" timeOffset="281126.757">25353 12738 1057,'0'0'111,"0"0"-94,0 0 12,0 0 56,0 0-85,0 0-2,-33-9-9,26 29 5,7-1 6,0-3 0,4-3 8,8-5 2,3-4 6,-3-4 28,-2 0 9,-1-4-15,-2-9-25,-2 0-7,-5 0-6,0 5-9,0 2-57,0 6-37,-8 0-78,-3 10-283</inkml:trace>
  <inkml:trace contextRef="#ctx0" brushRef="#br0" timeOffset="283015.9867">20041 11093 824,'0'0'22,"0"0"-22,0 0-1,0 0-2,0 0-70,0 0-189,0 26-90</inkml:trace>
  <inkml:trace contextRef="#ctx0" brushRef="#br0" timeOffset="283503.0583">19880 12464 889,'0'0'0,"0"0"-144,0 0 144,0 0 46,0 0-46,0 0-98,-3-2-134</inkml:trace>
  <inkml:trace contextRef="#ctx0" brushRef="#br0" timeOffset="287876.8605">21212 13733 1097,'0'0'140,"0"0"-116,0 0 98,0 0-14,0 0-41,0 0-36,0 0-16,0 0-2,16 0-10,17 0-3,12 2 0,10 3-59,-3-5-128,-13 0-141,-20 0-354</inkml:trace>
  <inkml:trace contextRef="#ctx0" brushRef="#br0" timeOffset="288067.9966">21324 13955 1204,'0'0'97,"0"0"-93,0 0 64,0 0 44,0 0-68,0 0-37,-6 0-7,6 0-20,10 0-37,5 0-83,-4-2-110,-1-3-290</inkml:trace>
  <inkml:trace contextRef="#ctx0" brushRef="#br0" timeOffset="288726.9983">21612 13885 154,'0'0'852,"0"0"-817,0 0 19,45-89 109,-25 69-13,1 5-71,2 4-26,-3 9-6,-4 2-15,1 0-21,-6 18-7,-2 16-2,-9 10-2,0 6 0,-17-1-2,-13-5-6,-2-6-28,5-7 6,3-8 10,12-6 11,9-5 4,3-3 3,20-6 2,17-1 5,12-2-5,5 0-31,-1-12-44,-3-5-59,-4-7 40,-8-6 22,0-5 42,-6-2 30,-4 0 42,-9 7 45,-6 5 49,-7 13-32,-4 4-49,-2 8-9,0 4-38,-12 20-8,-6 14-2,-1 1 2,5-1 0,7-6 0,7-8-3,0-7 1,15-7-1,13-10 3,12 0 3,6-19 0,-2-10 1,-5-7 3,-9-3 1,-10 5 14,-9 7 14,-7 13 17,-4 7-6,0 7-19,-1 12-28,-16 19-2,-5 11-3,0 6 5,2 0-1,4-4-4,5-5 2,6-4-11,5-10-61,0-9-80,22-13-141,12-3-176</inkml:trace>
  <inkml:trace contextRef="#ctx0" brushRef="#br0" timeOffset="288997.0543">22607 13953 994,'0'0'203,"0"0"-175,0 0 108,0 0 24,0 0-105,0 0-52,-41-12 1,8 55-2,10 3-1,11-7 1,12-7 3,0-6-2,12-7 1,16-8 0,8-11 10,1 0 11,0-14-7,-7-11 2,-9-4 2,-5-6-10,-9-1-7,-7 2-3,0 3-2,-10 7-13,-6 7-41,1 9-32,0 8-75,5 0-109,5 0-223</inkml:trace>
  <inkml:trace contextRef="#ctx0" brushRef="#br0" timeOffset="289291.0191">23085 13788 1196,'0'0'235,"0"0"-231,0 0 21,0 0 110,0 0-82,0 0-51,0 103 3,-46-19 25,-3 8-6,-1 3 20,7-5 0,12-1-20,12-10-8,16-9 4,3-6-8,18-9-3,17-7-1,8-9-8,7-10 1,8-13-1,2-7 1,7-9-1,6 0-16,9-13-78,6-16-200,3-7-634</inkml:trace>
  <inkml:trace contextRef="#ctx0" brushRef="#br0" timeOffset="289637.5674">23239 14150 507,'0'0'341,"0"0"-240,0 0 79,0 0 13,0 0-18,0 0-56,-24-11-34,26 11-23,12 0-26,12 0-23,13 0-13,11 0-11,4 0-128,-2-5-242,-7-6-445</inkml:trace>
  <inkml:trace contextRef="#ctx0" brushRef="#br0" timeOffset="289838.4175">23769 13975 1587,'0'0'36,"0"0"-27,0 0 104,0 0-44,0 0-47,-54 99 8,22-53-19,1-4-10,4-3-1,7-2-5,8-5-46,10-3-117,2-10-150,14-10-232</inkml:trace>
  <inkml:trace contextRef="#ctx0" brushRef="#br0" timeOffset="290095.8885">23997 14083 1147,'0'0'51,"0"0"-50,0 0 84,0 0-9,0 0-76,0 0 2,-54 10 6,45 26 22,5 3 5,2 2 30,2-5 1,0-6-12,0-4-1,0-5-16,0-5-17,0-2-13,-4-2-7,-8-5-1,-6-4-5,-8-3-35,0 0-77,-1-20-82,9-4-75,12-5-161</inkml:trace>
  <inkml:trace contextRef="#ctx0" brushRef="#br0" timeOffset="290423.2956">24092 14084 896,'0'0'35,"115"-25"-33,-74 19 15,-14 4 5,-10 2-22,-11 0-3,-4 0-26,-2 0 29,0 8 23,0-3 90,0 7 26,-2 2-5,-11 8-14,-5 8-52,-4 4-32,5 2-20,-1-2-7,6-1-8,5-7-1,7-4 0,0-4 0,7-8 1,14-4 0,8-6 2,2-4 3,0-18-2,-1-6 1,-6-4 0,-5-2 4,-10 2 10,-4 6-19,-4 5-3,-1 4-52,0 6-55,0 4-159,0 2-289</inkml:trace>
  <inkml:trace contextRef="#ctx0" brushRef="#br0" timeOffset="290725.6046">24683 13950 1262,'0'0'141,"0"0"-136,0 0 0,0 0 9,0 0-14,0 0-6,3 42 6,-2-25 5,16-1 7,2-7 7,2-4 20,-1-5-4,0 0 2,-3-7-4,2-10-17,-6-3-9,-5-3-1,-6 2-3,-2 4-3,0 7-21,-14 5-1,-2 5-27,-5 3-16,-1 19-80,-1 6-83,5 4-402</inkml:trace>
  <inkml:trace contextRef="#ctx0" brushRef="#br0" timeOffset="291975.8076">19545 14712 649,'0'0'239,"0"0"-108,0 0 53,0 0 34,0 0-90,0 0-58,0 0-40,-3 7-21,1 28 9,-6 5 3,2-4-10,2-3-8,4-8-1,0-5 3,12-9-3,19-11-2,13 0 5,9-17 0,1-13-3,-2-6 7,-7-7 0,-6-3 5,-5-2 0,-10 4-7,-8 9-6,-8 13-1,-7 11-20,-1 11-65,0 11-142,0 17-184,0 10-218</inkml:trace>
  <inkml:trace contextRef="#ctx0" brushRef="#br0" timeOffset="292792.9868">19819 15022 1331,'0'0'223,"0"0"-221,0 0 3,-40 104 96,14-58-33,-2 5-46,-3 1-19,-2-2-3,2-4 0,2-8-8,7-10-27,8-12-26,10-8-30,4-8 28,1-10 38,23-21 4,9-15-28,5-12 26,5-6 23,-2 2 0,-6 1 2,-6 11 11,-6 11 24,-5 8 0,-2 15-13,-2 7-11,3 9-8,2 0-3,1 21-1,-3 8 1,-8 6-1,-9 2-2,0-2 0,-26-3 0,-8-1-1,4-5-4,3-5 3,12-4 3,8-3 0,7-5 10,0 3 44,0-2 18,6-1-11,0 1-9,-3 0-24,-3 3-18,0 1-3,0 4-6,-18-1-1,-2-4 0,0-3-31,3-4-62,8-6-38,9-1-57,0-18-14,23-6-58,14-2 187,9-2 73,2 2 8,-3 2 31,-6 7 35,-5 4-21,-12 7-5,-8 4 28,-4 3-13,-9 0 7,-1 3-8,0 19 12,0 10 28,-11 5-47,-6 2-22,-2-1-4,-2-3-7,4-9-15,4-4-3,6-10-4,4-5 2,3-7-4,0 0 4,3-17 3,14-13 1,9-8-3,2-5 4,8 1 13,0 6 13,-6 7 11,-7 15-8,-11 6-12,-6 8-15,-2 0-7,-4 20-2,0 11-3,0 8 2,-11 0-2,-1-6-64,5-5-55,7-9-133,11-12-202</inkml:trace>
  <inkml:trace contextRef="#ctx0" brushRef="#br0" timeOffset="293056.6735">20666 15029 1095,'0'0'180,"0"0"-141,0 0 117,0 0-21,0 0-50,0 0-40,91-26-23,-70 24-12,3 1-8,3 1-2,1 0-6,-4 0-104,-6 0-131,-15 4-242</inkml:trace>
  <inkml:trace contextRef="#ctx0" brushRef="#br0" timeOffset="293198.7387">20706 15146 1294,'0'0'166,"0"0"-154,0 0 87,0 0 8,0 0-103,0 0-4,53 7-138,-7-6-302</inkml:trace>
  <inkml:trace contextRef="#ctx0" brushRef="#br0" timeOffset="294084.796">21197 14993 712,'0'0'109,"0"0"-67,0-72 108,0 50 10,0 0-41,8 7 4,4 2-51,4 5-18,8 6-7,3 2-14,3 7-3,-2 17-8,-9 11-11,-13 5-4,-6 5-5,-18 2-2,-25-4-2,-9-2-18,1-4-30,8-8 14,16-9-4,20-7 8,7-4 18,34-5 7,11-4 7,8 0 3,5-1-1,-1-15 1,-1-3 1,-6-1-4,-5-3 0,-8-2-2,-7-3 0,-10 3 2,-6 7 3,-8 5 3,-6 8 19,0 5 17,0 0-25,-16 14-17,-10 15-1,-4 6 0,5 2 0,5-2 0,12-4-1,8-5-1,0-7 0,7-5 0,17-9-1,3-5 4,4 0 2,4-20 1,-1-7-1,-1-4 3,-2-3-1,-4 1 1,-6 1 12,-8 8 15,-8 10 0,-5 10-12,0 4 0,0 4-20,-18 24 0,-7 11 0,-7 7 7,4 4-4,1 0-2,5-1-1,7-9-3,3-5-9,8-10-73,4-9-91,0-9-105,22-7-187</inkml:trace>
  <inkml:trace contextRef="#ctx0" brushRef="#br0" timeOffset="294383.6004">21926 15227 816,'0'0'226,"59"-84"-217,-46 57 52,-8 11 129,-5 11-28,0 5-116,-8 2-40,-16 22-6,-4 12-1,0 7 0,7 4-1,9-3 2,10-6-1,2-8 1,12-9 2,12-9 10,9-9 11,1-3 10,0-8-3,-1-18-7,-4-8-14,-7-2-3,-7-4-1,-5 2 0,-2 7-5,-8 6-8,0 8-28,-3 6-35,-18 7-51,-6 4-70,-1 0-29,9 8-172</inkml:trace>
  <inkml:trace contextRef="#ctx0" brushRef="#br0" timeOffset="294721.4021">22452 15083 1259,'0'0'39,"0"0"-36,0 0 101,0 0-6,0 0-78,0 0-19,-5 107 28,-24-40 8,-1 3 4,4-2-2,-1-2-16,4-7-7,1-5-2,-1-5 8,3-3 0,2-3-2,4-10-3,4-3 0,7-8-1,3-3 4,0 1-4,15-4 1,14 4-2,11-1 7,11 3-10,19-2 0,11 1-11,14-5-1,17-3-45,6-10-90,-2-3-357</inkml:trace>
  <inkml:trace contextRef="#ctx0" brushRef="#br0" timeOffset="298742.7439">22605 15407 775,'0'0'142,"0"0"-55,0 0 74,0 0-22,0 0-17,0 0-54,0 0 3,0 0-6,0 0-16,3 0-13,15 0-18,9 1-11,9 2-7,6-2 0,-1-1-18,-7 0-112,-7 0-121,-12 0-131,-5-1-309</inkml:trace>
  <inkml:trace contextRef="#ctx0" brushRef="#br0" timeOffset="299466.705">22981 15327 689,'0'0'106,"0"0"-2,0 0 66,0 0-18,0 0-46,0 0-28,81-69-33,-58 69-14,-2 0-7,-4 0-4,-5 16-7,-6 5-4,-3 6-6,-3 2-1,-3 3-1,-20-3 0,-2 0-1,-2-6 0,6-4-2,6-4 2,5-4 0,10-1 0,0 4 2,0 1 12,7 3 27,5-1 17,2-4-13,-7 0-20,-4-4-11,-3 1-7,0-1-7,-9-1 0,-13-1-7,-3-3-49,-1-1-20,7-3 8,6 0-19,13-7-15,0-11 50,28-3-6,18-4 37,9-1 16,5 3-11,-2 0 4,-9 2 11,-4 6-1,-11 2 2,-7 4 0,-9 5 10,-9 3 42,-5 1 3,-4 0 16,0 0-18,0 8-31,-11 12-6,-2 8 25,1 5-7,2-1-18,7-1 6,3-4-6,0-5-7,0-5-3,13-4 6,1-7 5,7-6-5,1 0 0,5-12 0,2-14-7,-7-6 1,-3-4 0,-5-3-2,-6 2-1,-4 4-2,-4 5-1,0 10-3,-6 6-22,-13 7-39,-4 5 5,-3 0-42,0 0-127,7 12-169</inkml:trace>
  <inkml:trace contextRef="#ctx0" brushRef="#br0" timeOffset="299852.8279">23678 15615 540,'0'0'149,"0"0"-143,0 0 129,0 0 31,0 0-41,0 0-31,0 0 30,0 0-3,0 0-47,5 0-17,9 0-20,5 5-20,8 0-17,6 2 0,3-2-26,0 0-152,-2-4-249</inkml:trace>
  <inkml:trace contextRef="#ctx0" brushRef="#br0" timeOffset="300473.6285">23931 15492 742,'0'0'301,"0"0"-240,80-54 54,-52 46 57,-4 7-78,-5 1-64,-9 7-18,-5 18-9,-5 11-2,-5 4 0,-21 5 3,-9-1-4,1-4 0,4-6-2,14-7 0,13-8-4,3-7 0,24-7-2,17-5 5,9 0-3,2-19-5,-4-7 1,-4-5 4,-6-2 6,-4-1 0,-9 5 6,-9 5-2,-7 9 4,-9 8 13,0 7-6,-3 0-15,-16 14-9,-5 17 9,-3 5 0,2 4 3,6-4-2,4-4-1,7-8-2,7-7 0,1-6 1,3-9-8,19-2-7,5-2-18,4-18-41,1-8 51,-3-3 24,1 0 2,-6 3 12,-6 5 55,-6 9-4,-9 7-10,-3 6 0,0 1-16,0 4-39,-15 19-1,-3 12 1,-4 4 3,1 1-3,4-2 0,1-7 0,6-4-10,5-10-112,5-7-80,5-10-55,18 0-123,7-10-264</inkml:trace>
  <inkml:trace contextRef="#ctx0" brushRef="#br0" timeOffset="300757.0092">24479 15741 298,'0'0'414,"0"0"-334,61-95 31,-51 75 77,-7 10-33,-3 6-20,0 4-59,0 0-58,-9 20-15,-4 8-1,-2 7 11,10-1-5,5-2-4,0-9-1,5-3 1,5-11-1,5-6 0,0-3 6,5-3 8,5-16 3,-1-6-3,-3-6-9,-2 1 4,-8 1 1,-1 0-5,-7 7-8,-3 7-4,0 9-30,0 6-30,-6 0-62,-10 5-38,0 8-13,0 2-143,7-6-359</inkml:trace>
  <inkml:trace contextRef="#ctx0" brushRef="#br0" timeOffset="301046.0314">24930 15534 1160,'0'0'107,"0"0"-106,0 0 53,0 0 60,0 0-114,0 0-3,-46-47-6,39 69 0,7 2 9,0-1 5,10-3 8,11-5-1,-3-5 0,-3-6 7,-2-4 7,-5 0-2,-2-4 4,-2-10-15,-4-4-13,0 1-4,0 4-35,0 3-30,0 7-57,-9 3-59,-4 0-159,-2 7-125</inkml:trace>
  <inkml:trace contextRef="#ctx0" brushRef="#br0" timeOffset="301949.0811">20420 16179 195,'0'0'759,"0"0"-733,0 0 18,0 0 140,0 0 0,0 0-70,-51-14-23,51 14-21,0 0-14,11 0-19,11 0-23,5 3-9,10 4-5,2-3-2,3 2-42,-1-4-139,-5-1-161,-10 1-239</inkml:trace>
  <inkml:trace contextRef="#ctx0" brushRef="#br0" timeOffset="302117.63">20409 16300 1157,'0'0'213,"0"0"-186,0 0 39,0 0-12,90 0-54,-42-2-14,4 1-179,-1-2-267</inkml:trace>
  <inkml:trace contextRef="#ctx0" brushRef="#br0" timeOffset="303083.2798">21191 16187 145,'0'0'1017,"0"0"-982,0 0 8,0 0 143,0 0-71,0 0-57,63-72-33,-31 72-10,1 0 4,-8 16-6,-15 10-13,-10 8-1,-5 8-2,-28 1-7,-10-3-53,-3-1 9,4-7 17,13-8 18,13-10 11,15-6 5,2-8 2,29 0 1,12 0 2,7-5 2,4-11-1,-1 1 1,1-5-2,2 1-2,-2-6 0,-10 2 1,-7-1-1,-12 7 0,-12 5 2,-5 7 18,-6 3 8,-1 2-4,0 2-19,-8 22-5,-7 8 0,0 6 1,7-1-1,5-4 0,3-6 1,0-5-1,8-7-4,7-11 2,3-4 2,4-12 0,2-19 1,1-8 1,-3-2 4,-2 4 8,-5 6 32,-8 11 10,-4 10-8,-3 8-10,0 2-14,-3 27-24,-16 15-3,-4 15 2,0 5-1,-1-3-2,5-6-1,7-8-58,8-11-105,4-12-100,11-14-127,16-8-253</inkml:trace>
  <inkml:trace contextRef="#ctx0" brushRef="#br0" timeOffset="303345.7509">21940 16469 1007,'0'0'166,"48"-74"-120,-42 54 90,-6 10 32,0 8-63,-6 2-75,-16 22-30,-2 12-1,1 12 0,7 0 1,9-8-1,7-6 0,8-6-1,17-10-1,8-10 3,3-6 2,-1-6 0,-6-19 3,-6-9-1,-10-7 1,-6-3-1,-7-2-2,0 7-2,-11 6-23,-3 13-30,-2 16-28,4 4-88,3 15-83,2 8-171</inkml:trace>
  <inkml:trace contextRef="#ctx0" brushRef="#br0" timeOffset="303631.6876">22478 16363 1573,'0'0'47,"0"0"-43,0 0 17,0 0 1,-43 102-17,3-30 3,-2-1-5,6 1-1,7-4 0,11-1 7,10-8 2,8-6-4,8-7-1,18-5 11,9-7 2,4-8-5,2-2 21,0-9-17,1-5-11,8-7-4,8-3-3,14-3-26,10-21-165,-2-6-311</inkml:trace>
  <inkml:trace contextRef="#ctx0" brushRef="#br0" timeOffset="304142.0601">22704 16610 1232,'0'0'195,"0"0"-185,0 0 81,0 0 32,0 0-87,0 0-35,11 2-1,23 1-8,16-1-59,9-2-56,-1 0-79,-6-10-45,-6-2-117,-9-2-93</inkml:trace>
  <inkml:trace contextRef="#ctx0" brushRef="#br0" timeOffset="304417.525">23133 16527 620,'0'0'184,"0"0"-75,0 0 53,0 0 2,0 0-35,0 0-28,36-53-24,-18 53-11,3 0-21,0 17-27,-6 12-8,-8 5-2,-7 7-4,-7 0-1,-23-2-3,-9-5-1,-1-5-3,4-5-18,12-7 7,11-8 6,10-3 9,3-2 0,9-1 0,19-2 4,9-1-4,5 0 0,0 0-56,4-8-72,2-5-110,4 0-41,-5 0-223</inkml:trace>
  <inkml:trace contextRef="#ctx0" brushRef="#br0" timeOffset="304665.7637">23498 16570 680,'0'0'221,"0"0"-47,0 0 48,0 0-36,0 0-112,0 0-38,63-5 1,-32 23 7,-4 3-11,-7 4-7,-7 7-4,-8 0-8,-5 6 1,0 0-5,-17-2-4,-8-3-6,-2-2 0,-5-5-2,-2-2-45,4-4-78,7-8-103,2-5-244</inkml:trace>
  <inkml:trace contextRef="#ctx0" brushRef="#br0" timeOffset="305076.76">23479 16769 1512,'0'0'19,"93"-21"-14,-46 16-5,-3-2 0,1 4-7,-5 0-62,-6-1-42,-4 1-25,-3-4 39,-6 3 81,-3-1 16,-6 2 20,-4 1 75,-6 2 50,-2 0-40,0 0-66,-2 4-28,-15 17-9,0 5 4,-1 3 1,9 0-1,8-2-4,1-4 7,4-5 1,18-3 12,3-7 7,1-7 7,3-1-1,-4-3-5,-1-16-12,-2-5-3,-5-5-7,-8 2-1,-3 0-6,-6 1-1,0 5-11,-5 3-34,-13 5-25,-1 0-27,5 3-116,8 0-94,6 1-216</inkml:trace>
  <inkml:trace contextRef="#ctx0" brushRef="#br0" timeOffset="305387.2456">24252 16540 840,'0'0'321,"0"0"-279,0 0 38,0 0 81,0 0-97,0 0-60,23-47-4,-23 57-12,0 5 8,0 4 4,0 0 0,10-5 3,6-3 3,-2-4 0,2-5-1,-2-2 3,2 0 5,-4-2 0,0-8-9,-6-4 3,-5-1 2,-1 0-9,0 4-2,-6 2-15,-10 7-16,-4 2-11,-5 5-60,-5 15-54,3 4-117,2-1-374</inkml:trace>
  <inkml:trace contextRef="#ctx0" brushRef="#br0" timeOffset="305769.0755">24229 17280 1478,'0'0'282,"0"0"-272,0 0 37,0 0-6,0 0-7,0 0-29,-154 97 0,68-58-3,1-1-2,10-4-30,15-10-12,19-4-74,18-8-106,21-11-127,2-1-204</inkml:trace>
  <inkml:trace contextRef="#ctx0" brushRef="#br0" timeOffset="305964.706">24315 17423 1175,'0'0'330,"0"0"-231,0 0 71,0 0-69,0 0-52,0 0-38,-11 14-5,-20 11 7,-8 6-10,-6-1-2,-3-4-1,-4-2-23,3-5-52,3-9-120,3-8-256</inkml:trace>
  <inkml:trace contextRef="#ctx0" brushRef="#br0" timeOffset="326998.277">10841 14234 1231,'158'0'0,"33"1"2,16-1-2,5 0 4,-4 0-4,-10-1-1,-17-1 0,-25 2 1,-29 0-71,-39 11-97,-31 6-258</inkml:trace>
  <inkml:trace contextRef="#ctx0" brushRef="#br0" timeOffset="327224.622">11984 14369 657,'0'0'0,"80"0"-177</inkml:trace>
  <inkml:trace contextRef="#ctx0" brushRef="#br0" timeOffset="334751.509">2157 11551 81,'0'0'432,"0"0"-390,0 0 20,0 0 17,0 0-28,0 0 4,0 0-22,66 7 0,-32 4-3,8 2 7,4 1 3,5 0-1,12 1-21,8 0-10,9 2-5,7-1-3,0 1 0,-7-2 0,-1 1 1,-1-1 1,2 0 7,4-1 0,4 4-6,2-4-1,3 3-2,0-1 0,1 0 0,1 1 0,-4-3 2,3 0-2,3-1 1,-3-1-1,2 0 0,-1 0 0,-1 0 0,3 2-1,-6 0 1,-6-1 1,0 1-1,-8 1 0,-2-3 1,-2 0-1,-1 0-1,-2-2 0,3 1 0,-9-2 0,-6 0 0,-10 1-7,-3 0-4,-2-1-19,-4-3-25,-5 0 14,-10-1 21,-9-1 19,-11-1 0,-4-1-3,-1 0-54,-29-2 32,-9 0 19,-16 0-10,-14 0-28,-14-2-14,-11-7-44,-12-4 19,-8-2-27,-10-2-46</inkml:trace>
  <inkml:trace contextRef="#ctx0" brushRef="#br0" timeOffset="335531.2568">2194 11640 706,'0'0'204,"81"0"-198,-10 12-1,25 5 81,28 3-13,20 1-30,22 3-23,7-4-6,1-1 13,-4-1 27,-4 1-12,0 1-12,1 5-12,0-3-13,7 2-1,-2-2 7,-5-1-4,4-1-4,-5-5 7,1 0 1,-6-2 6,-7 2-7,-8-3 6,-18 0 0,-7 0-4,-14-2-2,-8-3-7,-8-2 0,-9 0 0,-12 2-1,-7-2-2,-13 0 2,-11 0-2,-9 0 0,-9-2 0,-8 0 0,-9-1-5,-4-1-8,0-1-16,0 0-10,-21 0-1,-18 0 34,-9 0 5,-19 0-4,-8-4-2,-14-1-3,-18-5-3,-17 0-4,-15-3 4,-18-4 4,-20 0-6,-10-3-12,-13 0-19,-6-2 5,1 1-6,-1-1 17,0 3-6,3-1 8,11-1-1,10 1 0,15-4 22,16 5 5,12 2 2,14 2 1,12 5-1,19 0-1,18 2 1,23 2 1,19-2 0,18 2 0,14-1 3,2 2 0,9-1-4,8 5-11,8 1-56,-4 0-59,-3 0-2,-5 0-103</inkml:trace>
  <inkml:trace contextRef="#ctx0" brushRef="#br0" timeOffset="347146.892">909 14177 1472,'0'0'36,"0"0"-33,0 0 40,0 0-11,-12 93-18,-6-45-4,0 0-10,-1-1-4,5-8-61,10-8-115,4-17-135,15-11-392</inkml:trace>
  <inkml:trace contextRef="#ctx0" brushRef="#br0" timeOffset="347343.4339">1088 14302 1268,'0'0'166,"0"0"-163,0 0 54,0 0 24,0 0-33,0 0-14,13 81-4,-19-51-24,-7-2-6,-1-6-10,4-7-142,10-10-171,0-5-323</inkml:trace>
  <inkml:trace contextRef="#ctx0" brushRef="#br0" timeOffset="347564.5861">1144 14057 1471,'0'0'101,"0"0"-98,0 0 55,0 0 20,0 0-58,0 0-20,5-1-2,-5 1-65,0 0-122,0 6-144,-5-6-225</inkml:trace>
  <inkml:trace contextRef="#ctx0" brushRef="#br0" timeOffset="347773.2556">1000 13978 1379,'0'0'124,"0"0"-122,0 0 17,0 0 20,0 0-39,0 0-9,13-16-97,-19 24-165,-7 2-146</inkml:trace>
  <inkml:trace contextRef="#ctx0" brushRef="#br0" timeOffset="348092.3187">697 14096 1125,'0'0'176,"0"0"-174,-27 113 169,10-52-36,0 2-77,2 4-29,-4-4-24,8-9-5,8-8-6,3-8-60,12-14-139,28-15-157,8-9-522</inkml:trace>
  <inkml:trace contextRef="#ctx0" brushRef="#br0" timeOffset="348371.7089">1587 14234 1296,'0'0'51,"0"0"-38,38 103 127,-38-43 1,-5 9-62,-31 2-34,-16-4-16,-9-6-21,-4-11-8,5-11-4,9-13-100,17-12-136,16-14-253</inkml:trace>
  <inkml:trace contextRef="#ctx0" brushRef="#br0" timeOffset="350611.7715">12790 4156 559,'0'0'125,"0"0"-91,0 0 88,0 0 27,0 0-34,0 0-54,90 0-10,-11-3-14,35-1-12,21-2-11,16 3 10,5 0 9,3 0-16,6 3-6,-7 0-3,-13 0 3,-21 0 7,-20-2-6,-22 2-9,-25 0-2,-20 0 1,-19 0-2,-13 0 0,-5 0-3,0 0-42,-20 0-14,-13 0 12,-13 0 36,-8 0-120,-1 0-30,4 0-81,11 0-24</inkml:trace>
  <inkml:trace contextRef="#ctx0" brushRef="#br0" timeOffset="350822.8018">13416 4096 748,'0'0'0,"0"0"-17,0 0-24,111-17 40,-49 17-21,2 0-285</inkml:trace>
  <inkml:trace contextRef="#ctx0" brushRef="#br0" timeOffset="353033.7332">19941 11487 394,'0'0'6,"0"0"8,0 0 19,0 0 29,0 0 40,0 0-27,12-16-37,-12 13 26,0 2 19,0-2-13,0 0-5,0 2-9,0-1-7,0 0-15,0 1-3,0 0-19,0 0-8,0-2-3,-10 0-1,-5 0 0,-3 2-4,-2 0 1,-2 1 2,-5 0 0,-7 3 0,-5 17 0,-8 8-6,-1 5 7,0 8-2,8 0 4,7-2-1,8-2 0,13-3 7,7-4 11,5-1-2,0-4 0,0-1 41,8-4-25,1 3-3,0 6 0,-3 8-3,-3 9-2,-3 5 0,-3 2-10,-24 0 0,-12-2-10,-15-5-3,-7-5-2,-5-7 0,-1-8-1,3-9-2,5-9-3,12-5 0,16-3-2,14-3 3,17-16 5,0-6 9,29-6 21,7 2 8,9 5 15,-3 9-16,-6 7 0,-8 8-1,-9 0-25,-6 20-5,-8 15-6,-5 12 0,0 9 4,-14 7 2,-5 3-3,-4 4-1,1 8-1,-2 6 1,-2 5 4,-2-2 7,2 1-6,-1-2 4,-3 3-1,0-3 10,-3 3-9,-4-4-5,-4 1 18,-3 0-11,-7 1-10,-1 5 9,-2 1 1,4 3-7,9 3 0,10-1 5,7-5-11,9-1 7,6-5-5,6-2-1,3-8 1,0-6 1,2-8-1,4-10-2,3-10 0,-2-11 0,5-13-2,12-7-20,22-7-35,21-5-103,21-5-449</inkml:trace>
  <inkml:trace contextRef="#ctx0" brushRef="#br0" timeOffset="358081.2131">23582 2638 677,'0'0'180,"0"0"-171,0 0-5,0 0 12,0 0 61,0 0-45,0 0-19,-34-62-7,10 57-3,-2 5-1,-5 0 3,-1 5-1,6 7 1,5 6 4,9 0-3,7-1 4,5 2 13,7 1 17,14-3 1,4 4 6,2-4-1,-3 3-9,-7-4-12,-3-2-4,-9-1-4,-5-2-9,0-1-3,-20 1 2,-11-6 4,-8-4 3,-8-1-6,2 0-8,3-13-10,5-4-68,7-4-33,10-4-68,14 5-132,6 1-178</inkml:trace>
  <inkml:trace contextRef="#ctx0" brushRef="#br0" timeOffset="358590.9922">23502 2614 910,'0'0'38,"0"0"-38,0 0-27,0 0 27,-92-21 17,70 33-1,5 2-1,7 1-13,9-3-2,1 2 6,9 0 42,13 1 12,4 5-2,-1 1 5,-4 1-14,-5 0-10,-8 0-24,-8-3 1,0 1-3,-8-5-3,-14-1-3,-5-4-2,-6-6-3,-3-4-2,-4 0-20,-6-10-68,0-12-128,-2-5-200</inkml:trace>
  <inkml:trace contextRef="#ctx0" brushRef="#br0" timeOffset="379962.4304">5176 4025 429,'0'0'402,"0"0"-391,0 0-10,0 0 48,0 0 48,94 0-26,-61 0 13,7 0-24,8 0-7,7 0 7,1 0-11,3 0-13,-8 0-16,-4 0-11,-9 0-1,-13 0 1,-10 0-3,-9 0-4,-3 0-2,-3 0-3,0 0-8,0 0-96,0 0-86,0-2-177</inkml:trace>
  <inkml:trace contextRef="#ctx0" brushRef="#br0" timeOffset="381031.136">12889 4189 389,'0'0'649,"82"0"-639,-15 0-8,17 0 55,14 0 52,11 0-35,5 0-20,2 6-13,-4-1-1,-11 2-7,-11-2-11,-15-1-6,-15-2-6,-15 4-8,-17-4-1,-13-1-1,-6 1 0,-7-1 0,-2-1-1,0 0-2,0 0 3,0 0-1,0 0 2,0 0-2,0 0 1,0 0 0,0 0 1,0 0-1,0 0 0,0 0 0,0 0 0,0 0 0,0 0 0,0 0 0,0 0-3,0 0-3,0 0-6,0 0 5,0 0 1,0 0-6,0 0-3,0 0-11,0 0-2,0 0-6,0 0-4,0 0 14,0 0-9,0 0-1,0 0-17,0 0-16,0 0-40,0 0-112,0 0-170</inkml:trace>
  <inkml:trace contextRef="#ctx0" brushRef="#br0" timeOffset="413238.4329">21422 6601 639,'0'0'119,"0"0"-106,0 0 17,0 0 65,0 0-9,0 0-4,0 0-35,12 3-7,6 7 4,12 0-3,8 4-14,4 0-13,7-1-12,-3-1-2,-6-3-2,-6-4-7,-8-2-45,-10-3-30,-10 0-79,-6 0-90,-2-6-134</inkml:trace>
  <inkml:trace contextRef="#ctx0" brushRef="#br0" timeOffset="413433.7838">21409 6677 489,'0'0'397,"0"0"-366,0 0-31,0 0 56,0 0 1,86-14-29,-47 14-18,6 10-10,0 3-7,-5-3 0,-7 2-41,-8-5-99,-6 1-133</inkml:trace>
  <inkml:trace contextRef="#ctx0" brushRef="#br0" timeOffset="413889.6713">21507 6650 562,'0'0'230,"0"0"-188,0 0 7,104 17 47,-80-13-32,-1 1-35,-4-2-26,-5 0-3,-4 1-16,4 0-71,-4-1-61,0 0-37,0 0-129</inkml:trace>
  <inkml:trace contextRef="#ctx0" brushRef="#br0" timeOffset="414469.5806">21440 6648 468,'0'0'345,"0"0"-288,0 0-46,0 0 90,80 15-7,-51-8-23,7 2-25,3 3-15,1 0-4,2-2-3,-5 1 1,-6-5-7,-7 1-9,-9-4-5,-6-3-1,-6 0-2,0 0-1,-2 0-7,-1 0-18,0 0-12,0 0-20,0 0-21,0 0-19,-5 0 21,-4 0-62,3 0-106,0-8-298</inkml:trace>
  <inkml:trace contextRef="#ctx0" brushRef="#br0" timeOffset="415436.2623">21433 6653 916,'0'0'76,"0"0"-66,0 0 71,83 4 17,-38 9-37,3 3-14,4 0-9,-4-3-2,-8 0-5,-6-1-7,-7-3-13,-5-1-7,-5-5-2,-5 0-2,-7-2 1,-1 1-1,-4-2-1,0 0-9,0 0-25,0 0-14,0 0-7,0 0-19,0 0-14,0 0-41,-2 0-83,-4-7-237</inkml:trace>
  <inkml:trace contextRef="#ctx0" brushRef="#br0" timeOffset="416004.7309">21451 6687 898,'0'0'111,"0"0"-107,89 0 58,-50 0 45,1 6-56,-6 4-27,-2 0-12,-2 1-12,-1 0-1,0-1-1,-7-1-6,2-1-16,-7-3-22,-1-1-3,-4-1-23,-8 0-15,1-1-50,-4-2-50,1 1-162</inkml:trace>
  <inkml:trace contextRef="#ctx0" brushRef="#br0" timeOffset="429758.1427">18409 9053 1510,'0'0'2,"0"0"-2,0 0-52,0 0 48,0 0 4,0 0-63,13-34-90,-14 2-124,1-8-466</inkml:trace>
  <inkml:trace contextRef="#ctx0" brushRef="#br0" timeOffset="430312.9599">18035 8746 658,'0'0'398,"0"0"-398,0 0-277,0 0 254,0 0 17,6-90-164,-6 66-355</inkml:trace>
  <inkml:trace contextRef="#ctx0" brushRef="#br0" timeOffset="430571.845">19716 5187 1263,'0'0'0,"0"0"-386,-83 121 347,17-44-124</inkml:trace>
  <inkml:trace contextRef="#ctx0" brushRef="#br0" timeOffset="430766.3628">18156 8306 850,'0'0'0</inkml:trace>
  <inkml:trace contextRef="#ctx0" brushRef="#br0" timeOffset="481652.0148">20924 5160 1185,'0'0'4,"0"0"13,0 0 33,0 0 61,12-81-65,-21 77-36,-13 4-10,-9 0-8,-5 4 4,-3 18 3,6 6-4,8 0-8,11-1-20,14-4-7,0-5 20,23-8-7,10-5-2,5-5-8,5 0 26,-1-17 11,-3-7 7,-6-4 4,-9 3 18,-5 0 14,-11 8 0,-5 8 3,-3 2 9,0 6-22,0 1-33,0 8-11,-12 18 7,-6 8 4,8 7 0,9 1 0,1 0-1,21 2-39,18 1-107,10-2-200</inkml:trace>
  <inkml:trace contextRef="#ctx0" brushRef="#br0" timeOffset="482581.8881">20736 7173 814,'0'0'236,"0"0"-232,0 0 25,0 0 87,0 0-62,0 0-39,24-20-3,-24 20-8,1 13-3,1 6 0,1-2 6,-2-1-4,1-2-3,-1-3 0,1-2 0,-2-5 0,3-2 0,-2-2 1,1 0 1,3 0 5,1 0 6,2-6 9,4-8-13,-1 3 3,1-3 6,-3 4-2,-2 0-3,2 4 1,-4-2 7,0 2-15,0-1 14,-2 4-7,0 1 2,-1 1 0,-1 1-2,-1 0 0,3 0 2,5 0-9,2 17-3,3 6 4,1 5 3,-4-3-5,-4-3-3,0-1-2,-2-1-28,3-4-136,5-6-279</inkml:trace>
  <inkml:trace contextRef="#ctx0" brushRef="#br0" timeOffset="483865.6114">2724 14601 1215,'0'0'82,"0"0"-78,0 0-4,0 103 45,-6-63-17,-6 2-8,-6-6-16,3-3-4,2-4-9,4-6-103,9-9-133,0-12-197</inkml:trace>
  <inkml:trace contextRef="#ctx0" brushRef="#br0" timeOffset="484062.1034">2655 14629 793,'0'0'53,"-6"-93"-1,6 54 150,6 6-62,18 2-44,8 1 9,11 2-36,7 3-43,4 8-8,-1 6-14,-3 11-4,-9 2-7,-3 24-51,-20 13-101,-18 8-84,-33 7-275</inkml:trace>
  <inkml:trace contextRef="#ctx0" brushRef="#br0" timeOffset="484201.0622">2284 14976 1104,'0'0'32,"81"3"-30,-28 0 2,7 1-3,4 3-1,13-2-97,-2-2-231</inkml:trace>
  <inkml:trace contextRef="#ctx0" brushRef="#br0" timeOffset="484522.897">3046 14933 700,'0'0'532,"0"0"-519,0 0 38,0 0 34,0 0-67,-105-4-17,70 47-1,7 3-5,8 2-11,10-6-46,10-10-19,0-10-12,3-11 21,17-11 17,4 0 47,3-15 8,6-17 30,1-6 20,-2-1 9,-7 2 6,-3 9 19,-11 9 2,-8 9-24,-3 10-21,0 0-18,0 20-23,0 14-5,-5 8 4,-2 0 1,-1-3-5,7-8-14,1-4-133,1-10-119,14-11-250</inkml:trace>
  <inkml:trace contextRef="#ctx0" brushRef="#br0" timeOffset="484853.3981">3245 15065 1140,'0'0'52,"0"0"-52,0 0 45,0 0-18,0 0-17,0 0-6,20 89-4,-23-68-4,-3-3-9,2-7-62,0-5 11,4-6-20,0 0 84,5-13 23,12-9 28,6-8 15,9 1 29,1-3-6,1 6 0,-3 5-25,-5 11-7,-11 5-25,0 5-16,-8 3-13,-2 17 10,-5 8-11,0 6-2,-5-3 0,-8 1-7,-2-9-68,7-6-110,8-7-166,0-10-487</inkml:trace>
  <inkml:trace contextRef="#ctx0" brushRef="#br0" timeOffset="485177.6548">3889 14904 768,'0'0'317,"0"0"-269,0 0 90,0 0 33,0 0-84,0 0-43,31-22-16,-11 22-5,2 0-9,0 0-12,5 0-2,-2 2-7,4 2-85,1 0-179,-11-2-342</inkml:trace>
  <inkml:trace contextRef="#ctx0" brushRef="#br0" timeOffset="485370.2398">3863 15029 1400,'0'0'6,"0"0"-2,0 0 23,0 0 19,0 0-38,0 0-4,69 20-4,-11-20-66,8 0-247,8-15-678</inkml:trace>
  <inkml:trace contextRef="#ctx0" brushRef="#br0" timeOffset="486450.8677">4948 14413 920,'0'0'219,"0"0"-139,0 0 95,0 0-50,0 0-64,0 0-37,25 14-24,-13 23 14,-1 4 1,-5-1-7,-3-3-5,-2-3-3,-1-7 0,2-8-1,2-10 1,2-8-1,6-1 4,15-13 3,12-14 1,13-13-2,3-7 6,-6-1 13,-6 5-12,-10 5-9,-10 8-3,-8 15-10,-11 10-50,-4 5-125,0 23-198,-19 10-317</inkml:trace>
  <inkml:trace contextRef="#ctx0" brushRef="#br0" timeOffset="486902.417">5228 14740 1315,'0'0'170,"0"0"-164,0 0-6,0 0 10,-3 79 15,-18-36-16,-3 0-9,2-1-1,6-5-7,1-10-41,12-10-57,3-13 14,0-4 16,10-18 63,13-21 13,7-11-1,1-5 2,3 2 25,0 7 32,-9 5 10,3 12 0,-9 7-11,-1 8-12,-8 11-23,-2 3-14,-5 10-8,-3 19-1,0 7-3,-17 3-7,-20 0-23,-8-2-36,-3-6-5,10-7 23,13-8 32,11-6 19,14-4 1,3-2 24,22 0 57,7 1 0,5 1-55,2-2-20,1 3-6,-3-1-4,-2-2-57,-1 0-104,-7-4-55,-5 0-133,-8 0-79</inkml:trace>
  <inkml:trace contextRef="#ctx0" brushRef="#br0" timeOffset="487216.0898">5534 14922 279,'0'0'457,"0"0"-149,0 0-102,12-72-2,-12 66-70,0 6-51,0 0-53,0 0-30,0 17-2,0 9-1,0 8 1,0 1-2,-4-3-26,2-5-59,-1-10-19,3-9-46,0-8 72,11-6 39,13-20 43,11-11 26,4-8 69,3 3 38,-2 4-40,-4 7-21,-9 11-10,-10 8-14,-12 7-16,-2 5-12,-3 2-14,0 20-3,0 13 0,-3 10-3,-12 2 0,0 3 0,-4-2-12,1-5-91,0-4-97,1-7-149,4-11-614</inkml:trace>
  <inkml:trace contextRef="#ctx0" brushRef="#br0" timeOffset="487591.0713">4649 15201 1133,'0'0'129,"127"3"-90,-31 6 138,17 2-64,11 2-46,3 0-34,-5-4-22,-10-2-11,-14-3-9,-11-2-39,-20 0-73,-16-2-131,-16 0-343</inkml:trace>
  <inkml:trace contextRef="#ctx0" brushRef="#br0" timeOffset="488581.8132">4815 15566 913,'0'0'193,"0"0"-151,0 0 91,0 0 13,99-36-74,-74 36-39,-4 10-19,-6 12-6,-12 10-7,-3 3-1,-9 2 0,-21-2-4,-3-4-3,0-5-6,5-9 2,7-2 6,11-5 5,5-3 0,4-3 0,1-2 1,0 1 0,0 1 3,1-3 0,20 2 1,13-2 2,11-1-7,10 0-7,3-4-118,-4-7-80,-10 0-209</inkml:trace>
  <inkml:trace contextRef="#ctx0" brushRef="#br0" timeOffset="489419.2548">4666 15543 787,'0'0'227,"0"0"-189,0 0 115,0 0-11,0 0-54,0 0-41,23-4-3,0 4 2,4 3 2,9 0-3,1-3-12,5 3-12,-2-3-5,-4 0-10,-6 0 0,-8 0-4,-8 0 0,-8 0 0,-3 0 2,-3 0 1,0 0-1,0 0-4,-6 14-10,-8 11 8,-5 6 1,-5 5 1,-4 0-2,-4-1-2,1-4-7,1-7-8,5-4 9,10-9 4,7-6 5,4-1 2,4-4 1,0 0 5,-3 0 4,3 0 19,0 0-6,0 0 1,0 0-8,6 0 0,9 0-3,9-1-8,4 1-2,2 0 5,1 0-1,-4 0-5,-2 0 4,-4 4-7,0 3 0,0 1 1,-3 1-1,1-3 0,-2 2-1,-4-4-1,-2-3-8,0-1-31,0 0-87,1-13-167,1-7-350</inkml:trace>
  <inkml:trace contextRef="#ctx0" brushRef="#br0" timeOffset="489654.0689">5336 15788 1592,'0'0'50,"0"0"15,0 0 60,0 0-66,0 0-26,-27 108 19,13-66-23,-3 1-21,0-1-2,4-1-6,5-4-18,5-7-72,3-11-100,0-18-456</inkml:trace>
  <inkml:trace contextRef="#ctx0" brushRef="#br0" timeOffset="491235.607">20204 6464 721,'0'0'109,"0"0"-78,0 0-18,0 0 80,0 0-51,0 0-8,0 0 19,0-19-9,0 19 9,0 0 26,4 0-8,8 0 0,5 4-21,6 4-19,7 1-13,-1-4-16,-8-1 1,-4-1-3,-6-2 0,-5-1-2,-6 0-8,0 0-9,0 0-16,0 0-12,0 0 26,0 0 15,0 0 4,0 0 1,0 0 1,0 0-1,0 4-1,0-1-6,-5 6-1,-8 2 7,-9 3 1,-4-2 1,-5 2 0,-2 0 0,0 1 0,0-2 0,11 0 0,9-5 1,7-2-1,6-3 0,0-2 5,0 1 12,0-2 22,0 0 1,4 3-2,4-3-13,8 5 0,-2-2-11,8 0-5,-6 0-4,2-3-2,0 0-3,-3 3-5,3-1-45,-2 1-88,1 0-97,-8-2-208</inkml:trace>
  <inkml:trace contextRef="#ctx0" brushRef="#br0" timeOffset="491479.6823">20419 6711 1302,'0'0'44,"0"0"36,0 0 65,0 0-89,0 0-38,0 0-2,-30 49 31,1-15-14,-2 1-11,1-3-21,-1-1-1,4-1-5,6-7-156,17-9-320</inkml:trace>
  <inkml:trace contextRef="#ctx0" brushRef="#br0" timeOffset="492675.6145">6423 15288 1251,'0'0'144,"0"0"-143,0 0 94,0 0 1,0 0-53,0 0-15,93-8-13,-65 8-10,-1 0-5,-2 0-21,0 3-95,-8 2-154,-13 1-289</inkml:trace>
  <inkml:trace contextRef="#ctx0" brushRef="#br0" timeOffset="492829.2043">6409 15444 1245,'0'0'158,"0"0"-143,0 0 150,0 0-66,0 0-74,81-27-25,-38 26-16,5 1-149,-3 0-282</inkml:trace>
  <inkml:trace contextRef="#ctx0" brushRef="#br0" timeOffset="497000.2396">21040 8361 666,'0'0'160,"0"0"-149,0 0 93,0 0 62,0 0-66,0 0-29,0 0 4,0-6-18,0 4-12,3 2 3,16 0-11,15 0-26,12 8-9,4 4 0,-2 0 2,-5-4 0,-10-3 1,-11-1 2,-9-4 5,-10 0-5,-3 0-4,0 0-1,0 0-2,-24 3-9,-9 0 5,-10 4 1,2 5 1,3-3 1,5 3-1,8-3 2,9-2-2,6-3 2,7-2 1,3-2 0,0 0 3,0 0 7,0 0 11,9 0 6,9 0-5,6 0-20,0 2-2,-4-1-1,3 5 0,-5-2 0,1 3 0,1 0-2,-1-3 2,-5 2-1,-2-2-4,-2-1 4,-4 1-24,1 1-34,1 3-28,4 4-68,1 2-10,5 3-64,-3-3-164</inkml:trace>
  <inkml:trace contextRef="#ctx0" brushRef="#br0" timeOffset="497711.2253">21422 8636 184,'0'0'465,"0"0"-421,0 0-10,0 0 117,0 0-31,0 0-46,2-14-25,-2 14-9,0-2-4,0 2-3,0 0-7,0 0-8,0 0-1,0 0-3,0 0-1,0 0-4,0 0-4,0 0-3,0 0 0,0 0 1,0 0-1,0 0-1,0 0 1,0 0 1,0 0 1,2 0 9,-1 0 6,1 0 3,-1 0-8,-1 0-6,3 0-2,-3 0-1,0 0 1,0 0-1,0 0 0,0 0-2,1 0 0,-1 0-2,0 0 0,0 0 0,0 0 0,0 0 3,0 0 2,0 0 3,3-2 4,4 2 8,3-3-11,10 3-5,1 0-2,-2 0-3,1 0 0,-10 3 1,-6 8-1,-4 4-6,0 4-1,-20 0 4,-8 1 2,-1-3 0,0-6-3,8-2-1,9-4 0,7 0 3,5-3 2,0 3 3,12 4 10,21 1 26,16 2 10,12 0-7,7-3-31,-6-1-11,-6-2-113,-12-6-266</inkml:trace>
  <inkml:trace contextRef="#ctx0" brushRef="#br0" timeOffset="498627.3124">18799 8053 928,'0'0'43,"0"0"-2,0 0 179,0 0-66,0 0-94,0 0-34,70-28 0,-42 28-4,-3 0 1,1 0-3,-4 3-9,4 1-4,5 1-7,0 1-1,-2-2 1,-6-1-4,-10-2 3,-6 1-7,-7-2 0,0 0-2,0 0-3,0 3 1,-7 5 3,-9 9 7,-6 2 2,-3 5-1,-5 6 1,-1 1-8,-1-5-17,6-4-2,7-8 15,8-7 9,9-4 2,2-3 1,0 0 20,0 0 32,12-5 9,1-4-39,1-2 8,-2 5 0,0 1-9,1 3-12,-1 2-8,1 0-1,-1 0-1,1 4-2,0 5-1,0 2-10,4-2-43,-1 1-31,5 2-83,1 0-88,-7-1-124,-3 0-274</inkml:trace>
  <inkml:trace contextRef="#ctx0" brushRef="#br0" timeOffset="499116.0131">19175 8344 650,'0'0'123,"0"0"-101,0 0 134,0 0-59,0 0-45,0 0 0,14-17 0,-11 17-17,3 0-13,5 0 0,4 0 1,3 0 6,1 0 3,-5 0-20,-1 6-8,-10 3-4,-3 0-9,0 4-26,-11-2-24,-8-1-5,-3 0 10,-2-5 8,4 1 3,6-4 4,6-2 29,7 2 10,1-2 5,0 0 63,0 0 32,1 0-6,10 0-42,3 0-23,0 0-1,0 0-10,0 1-7,-2 10-6,-4 0-3,-4 1-1,-4 2 0,0-1-1,-4-2-3,-14 1 3,-2-4 0,-4 0-10,1-5-7,2-3-17,4 0-52,7 0-65,4 0-242</inkml:trace>
  <inkml:trace contextRef="#ctx0" brushRef="#br0" timeOffset="505613.2155">7405 14662 670,'0'0'555,"80"-17"-548,-38 17-4,1 0 34,-13 20 25,-17 10-36,-13 9-5,-16 5-10,-31 5-8,-7-1-2,-6-1-1,9-7-3,14-8 0,14-9 2,16-11-2,7-4 1,11-5 2,23-3 0,6 0 6,6-6 4,5-10 2,3-5-12,10-1-5,13-1-95,-2 4-102,-8 2-229</inkml:trace>
  <inkml:trace contextRef="#ctx0" brushRef="#br0" timeOffset="506279.857">7851 14867 1155,'0'0'106,"0"0"-83,0 0 119,29-79-44,-24 69-36,1 5-33,4 0-15,7 5-14,5 0-2,3 2 2,-3 14 0,-6 5-8,-10 1-4,-6 2-3,-3 2-15,-17-4-1,-7-2 7,0-3 11,6-3 5,8-7 4,10-1 4,3-2 0,0 0 10,20 2 19,8 5 19,3-4 5,-1 1-12,-6 2-17,-9 0 5,-6 2-19,-9 5-3,0 0-7,-18 5-1,-13-3-7,-7-2-32,-1-3-39,8-9-13,10-5-25,12-4-9,9-20 17,15-6-56,26-2 48,15-6 10,4 5 46,1 1 12,-4 6 31,-10 6 18,-8 10 27,-12 3 20,-13 5 100,-6 2-52,-8 0 0,0 0-8,0 10-31,-8 11 17,-3 8 11,0 0-34,3 4-29,8-3 1,0-4-6,21-7-2,9-6 11,10-9 16,4-4-1,0-3 4,-3-18-10,-6-5-3,-13-6-14,-7-3-4,-15 0-1,0-1-5,-19 7-7,-17 5-12,-11 8-22,-6 13-43,-8 3-33,-4 22-60,1 11-116,-3 4-213</inkml:trace>
  <inkml:trace contextRef="#ctx0" brushRef="#br0" timeOffset="506657.0803">7058 15351 947,'0'0'120,"0"0"-32,0 0 106,0 0-41,145 3-50,-37-2-33,24 1-11,17 0-10,5 0-13,1 3-23,-9-2-13,-16-3 0,-12 2 0,-20-1-6,-19 4-33,-25 1-58,-25 6-88,-29 2-145,-11-1-179</inkml:trace>
  <inkml:trace contextRef="#ctx0" brushRef="#br0" timeOffset="507351.2451">7958 14776 503,'0'0'208,"0"0"-55,0 0 64,0 0-69,0 0-54,0 0-39,-18 18-40,4 22 45,-2 9 13,7 4-15,3-3-11,6-7-24,0-6-3,0-8-11,0-7-4,9-5 0,5-8 1,5-7 0,5-2 3,4 0-5,5-7-4,-3-13 0,-2-3-3,-8-6-39,-3-3-52,-9 6-16,-8-3-45,0 8-7,-8 2 19,-9 5 109,-1 5 34,9 4 73,4 2 77,5 3 56,0 0-48,0 0-58,0 17-46,0 19 7,-7 14 2,-7 7-22,-11 0-11,-2-2-24,-4-2-2,1-3-4,6-6-7,5-5-55,17-8-152,2-16-372</inkml:trace>
  <inkml:trace contextRef="#ctx0" brushRef="#br0" timeOffset="508327.3379">7539 15620 947,'0'0'73,"0"0"-12,0 0 103,0 0-8,0 0-54,0 0-33,40-54-12,-3 53-15,5 1-4,-6 0-1,-9 11-27,-9 6-3,-10 3-5,-8 7-2,-4-1 0,-23 3-4,-9 0 2,-1-4-14,3-4-1,4-4 1,10-5 8,9-7 7,8-2 1,3-2 1,0 2 7,3 5-1,11 0 12,2 2 5,0 0-11,-4 0-2,-5-2-6,-2 4 2,-5-1-7,0 2-1,-9 2-1,-18 0-11,-9-2-11,0-2-19,-1-4-10,6-7-6,7 0-5,9-1 14,15-15-7,0-4-25,24-1-30,16 0 43,15 0 15,12 0-32,6 0-41,1 1 97,-10 2 30,-15 4 52,-15 2 51,-14 7 29,-12 3-33,-8 2 3,0 0-5,0 0-41,0 16-38,-10 9-8,-5 8 22,6 1 15,8-4-25,1-3-2,3-5 1,16-7-9,11-8-3,6-7 8,0 0-3,-2-17-2,-1-10 1,-9-7 2,-8-5-7,-11-5-3,-5-1-1,0 2-4,-12 5-3,-8 9-20,-1 10-32,2 5-68,7 9-163,9 0-259</inkml:trace>
  <inkml:trace contextRef="#ctx0" brushRef="#br0" timeOffset="508815.1027">8948 14776 788,'0'0'114,"0"0"-100,0 0 94,0 0 28,0 0-31,0 0-32,-33-61-25,21 61-19,-4 14-21,0 21 2,-1 16 35,5 13 13,4 7-6,5-3-25,-2-4 4,-1-12-9,0-9-11,1-8-4,1-10-6,1-5 0,3-9 0,0-4 2,0-3 0,12-4 0,12 0-2,10 0-1,11 0-2,4-10-40,-1-2-39,-2 0-59,-7 0-87,-12 0-142</inkml:trace>
  <inkml:trace contextRef="#ctx0" brushRef="#br0" timeOffset="509235.9151">9133 14883 840,'0'0'177,"0"0"-147,0 0 62,0 0 43,0 0-38,85-44-47,-73 44-29,-6 0-10,-1 11-8,-5 8-3,0 6-1,-5 2-9,-15 2-32,-6-3-13,-1-1 18,6-4 16,8-6 12,10-7 9,3-4 1,4-2 29,16 4 58,2-2-6,1-2-4,-3 0-4,-2 2-22,-7-2-29,-5 5-14,-5 1-9,-1 4 0,-1 5-3,-19 0-20,-10-1-20,-5-1-29,0-6-23,4-4-57,6-5-67,7 0-176</inkml:trace>
  <inkml:trace contextRef="#ctx0" brushRef="#br0" timeOffset="509604.6428">8900 15045 606,'0'0'116,"0"0"-92,0 0 146,0 0-24,0 0-57,0 0-35,-10-8-1,12 8-1,8 0-14,2 0-24,7 0-14,3 0 0,8 0-83,-2 0-165,-5 0-209</inkml:trace>
  <inkml:trace contextRef="#ctx0" brushRef="#br0" timeOffset="510159.2176">9508 14938 746,'0'0'154,"0"0"-63,0 0 37,0 0-32,0 0-60,0 0-29,-37 56 13,26-16-3,3-1-7,4-3-3,4-4-2,0-7 3,0-9 5,1-5 14,13-7 18,5-4-1,3 0-3,1-10-19,1-7-2,-2-8-9,-4-3-1,-3-3-6,0-4 0,-6 2 0,-5 3-2,-4 8-1,0 6-2,0 8-19,-16 4-41,-1 4-48,0 0-29,3 0-114,8 0-201</inkml:trace>
  <inkml:trace contextRef="#ctx0" brushRef="#br0" timeOffset="510550.1903">9833 14817 678,'0'0'267,"0"0"-252,0 0 68,0 0 29,0 0-71,0 0-37,0-17-4,0 17-1,0 9 1,0 1 4,0-2-4,1-1 4,7 0 0,-1-5 5,2-2 16,-1 0 9,2 0-10,-4 0-5,1 0-9,-2-7-10,-1-2 6,-4-1-4,0 0-1,0 0-1,0 1 0,-5 1-1,-1 6-1,1-2 1,-1 3-3,1 1-2,-3 0-8,-1 0-3,-2 3-27,1 4-23,1 4-72,4-3-114,5-1-191</inkml:trace>
  <inkml:trace contextRef="#ctx0" brushRef="#br0" timeOffset="511308.1356">9943 15537 1197,'0'0'51,"0"0"-40,0 0 119,0 0-27,0 0-48,0 0-31,58-11-14,-37 11-8,7 0-2,4 0-2,-4 0-66,-1 2-118,-8 0-168,-9-2-298</inkml:trace>
  <inkml:trace contextRef="#ctx0" brushRef="#br0" timeOffset="511478.5916">9948 15626 595,'0'0'816,"0"0"-770,0 0-22,0 0 70,0 0-61,119-17-33,-58 17-48,0 0-240,-4 0-470</inkml:trace>
  <inkml:trace contextRef="#ctx0" brushRef="#br0" timeOffset="529404.8482">20604 6366 780,'0'0'0,"0"0"-74,0 0 74,0 0 1,0 0 24,0 0-10,0 0-15,0 0-1,0 4-4,0-4-2,0 0-16,0 4-39,0-1-79,6-2-179</inkml:trace>
  <inkml:trace contextRef="#ctx0" brushRef="#br0" timeOffset="529796.0352">21136 7490 1235,'0'0'5,"0"0"-5,0 0-43,0 0 42,0 0 2,0 0 6,25 0-7,-25 0-84,0 10-158,0 7-27,5 5 43</inkml:trace>
  <inkml:trace contextRef="#ctx0" brushRef="#br0" timeOffset="530082.2667">21798 8243 1048,'0'0'0,"0"0"-152,0 0-17,0 0 157,0 0 11,0 0-1,20-12-68,-20 2-277</inkml:trace>
  <inkml:trace contextRef="#ctx0" brushRef="#br0" timeOffset="537088.3165">18175 3599 855,'0'0'6,"30"81"-5,-20-45 50,-4-7 3,2-3-48,1-6-1,7-6-3,9-8 0,7-6-1,5-9-1,2-19-5,-5-9 5,-3-9 7,-5 0 29,-7 2 37,-7 7-2,-7 13-10,-4 11 24,-1 11 9,0 2-61,0 9-33,0 25-5,-4 16 5,-4 8 1,4 0 3,-2-8-4,6-6-3,0-12-58,0-9-132,10-11-216</inkml:trace>
  <inkml:trace contextRef="#ctx0" brushRef="#br0" timeOffset="537423.995">18711 3575 1032,'0'0'138,"0"0"-138,0 0 0,0 0 24,0 0 26,55 80-23,-49-42-13,-5-1-12,-1-4-2,0-8-2,0-8 1,0-6-23,0-11-20,1 0 44,17-11 9,7-14 3,6-3 7,4-3 38,-3 2 42,-5 7-32,-5 4-17,-9 9-6,-8 7-20,-3 2 0,-2 1-17,0 19-7,0 9-2,0 7 1,0-3-25,0 3-85,0-4-85,7-5-37,17-7-263</inkml:trace>
  <inkml:trace contextRef="#ctx0" brushRef="#br0" timeOffset="537867.5097">19443 3364 886,'0'0'160,"0"-89"-67,2 60 53,-1 12 38,1 7-69,-2 10-45,0 11-64,0 34-6,-5 21-3,-13 18 1,-3-2 2,0-1-1,1-9-3,1-10-4,3-10-58,4-16-33,5-14-39,7-15 23,0-7 47,26-14 67,21-15 1,11-8 5,5 0 33,-4 6 34,-4 8 10,-13 10-13,-9 8-29,-9 5-14,-10 10-8,-10 15-11,-4 11-4,-7 3-3,-23-2-1,-14-2 1,-12-4-22,-5-11-50,-1-8-93,12-11-58,18-1-172</inkml:trace>
  <inkml:trace contextRef="#ctx0" brushRef="#br0" timeOffset="538219.9927">20095 3687 1205,'0'0'32,"0"0"-32,0 0 59,0 0 28,0 0-87,0 0-3,-118 45-2,72-13-4,7-2-42,14-4-9,11-8-21,14-7 9,3-8 30,27-3 42,10-3 23,12-16 26,5-6 5,2-1 19,-4 2 14,-3 4-18,-15 9-6,-12 8-36,-8 3-17,-13 11-10,-4 19-5,0 5 5,-8 5-2,-9-2-6,-3-4-52,5-5-87,8-6-63,7-13-121,3-10-75</inkml:trace>
  <inkml:trace contextRef="#ctx0" brushRef="#br0" timeOffset="539892.1445">20350 3886 455,'0'0'486,"0"0"-373,95-86-56,-72 65 14,-8 4-34,-5 5-37,-6 7-16,-2 5-27,-2 0-84,0 0-135,0 0 156,1 2 106,7-2 0,3 0 34,5 0 96,5-4 15,-5-5-24,0-3-12,-5 3-7,-6 1-5,-4 5-39,-1 3-19,0 0-37,-6 8-2,-13 12-6,-4 6 5,1-2 1,4-4 0,8-3-1,5-4-1,2-8-2,3-3-7,0-1 4,0-1 7,0 0 7,0 0 3,0 0 0,0-7-3,0 1-2,0-2 0,0 7-2,0-4-2,0 2 2,0 2-3,0-1 2,0 2-2,0 0 3,0 0 3,0 0 3,0 0-7,0 0-2,0 0-4,0 0 2,0 0-3,0 6 5,-5 0 0,0 1 0,0-3-1,1-2 1,4-1 0,0 0-1,0-1 1,0 0 0,0 0 1,0 0 5,0 0-1,0 0-1,4-1 0,6-13-4,6-6 0,10-9-1,7-9-1,8-11 0,6-11-1,4-5 3,-3 0 0,-4 5 0,-8 10 2,-10 14 3,-11 14 6,-9 12-8,-5 10-2,-1 4-2,-12 34-11,-21 19 6,-15 19 6,-12 6 0,-2-4-3,3-5-1,12-11 0,13-11-30,19-7-67,15-9-24,5-10 0,32-10-8,11-9 102,13-6 20,4-11 5,2-16 6,-10-7 18,-6-5 26,-11-4 37,-10 1-10,-13 4 12,-9 9 32,-8 13-37,0 10-42,-12 6-33,-16 5-3,-6 20-5,-4 8-1,4 1 2,9-3-6,7-3-46,9-8 5,9-4 1,0-10 4,6-5 18,18-1 27,8-4 1,3-12 7,-2-3 13,-3 1 23,-4 2 40,-12 7-27,-4 3-21,-7 6-23,-3 0-12,0 6-4,0 14-9,-5 6 11,-3 0-20,3-2-86,4-5-4,1-2-6,1-10-88,19-7-38,6 0-22,9-17 266,4-10 23,0-4 233,-1 0-42,-5 1-12,-9 4-57,-9 10-18,-8 6-32,-7 7-33,0 3-26,0 0-36,0 17-11,-13 11 4,-2 5 7,-3-4-26,2-3-27,5-6-63,7-6-20,4-4 4,0-10 3,21 0 13,10-16 92,7-9 24,4-1 91,0-1 16,-3 3 19,-11 6-17,-8 5 8,-10 8-63,-7 5-32,-3 0-22,0 6-15,-3 17-15,-12 3 18,5 6-55,2-3-9,7-4-6,1-4-3,11-6 9,19-8-18,8-7 21,5 0 73,0-15 32,-2-7 75,-4-4-44,-10 1 42,-3 2-42,-11 5-12,-8 6 2,-3 4 13,-2 8-58,-2 0-8,-10 1-23,-3 14-15,3 4-2,9 1 8,3 1-1,7-5 12,21 0-2,13-9-14,5-7 37,3 0 2,-4-7 68,-8-12 5,-7-1-3,-10 2-13,-6 4-28,-9 5-23,-5 6-8,0 3-48,0 0-80,-5 6-7,-4 8 7,-1 2-33,7-1 30,3-1 47,2-1-4,20 0 2,8-2 56,7-2-22,2-1-97</inkml:trace>
  <inkml:trace contextRef="#ctx0" brushRef="#br0" timeOffset="540251.4196">22312 3948 363,'0'0'241,"0"0"-81,93-36-3,-72 20-32,-4 0-11,-10-1-33,-7 2-12,0 1-12,-25 1-57,-7 6-1,-6 6-9,-3 1 1,4 1-2,10 12-16,12-1-39,12-1 11,3-3 35,21-3 18,19-5 2,15 0 8,10-5 11,2-15 35,1-2 14,-2-6 12,-2-3-33,-4-1-1,-14-5-29,-13 4-1,-12 4 18,-15 9 9,-6 12-10,-8 8-33,-28 14-5,-19 22-4,-16 16 7,-7 11 1,-2 1-8,8 1-40,6-1-17,10-2-83,8-1-30,8-6-83,2-9-77</inkml:trace>
  <inkml:trace contextRef="#ctx0" brushRef="#br0" timeOffset="540568.2902">20241 4183 1016,'84'-9'165,"39"-2"-164,34 1 2,24-2 84,18 1 30,4 1-41,3 2-27,-8 1-7,-13 1-22,-17 2-17,-27 1-1,-31-1-1,-39 4-2,-32-1-7,-31 1-39,-16 0-45,-45 0-116,-33 4 22,-28 7-104,-19 0-153</inkml:trace>
  <inkml:trace contextRef="#ctx0" brushRef="#br0" timeOffset="540785.8114">20386 4279 1046,'0'0'23,"0"0"-21,0 0 113,0 0 146,143 1-171,4-11-37,39-3-19,22 2-7,1-1-6,-7 5 6,-11 4-9,-4 3-18,-10 0-15,-6 0-29,-25 0-101,-31 3-143,-36-1-250</inkml:trace>
  <inkml:trace contextRef="#ctx0" brushRef="#br0" timeOffset="547829.891">20105 4333 970,'99'8'69,"7"3"-69,1 0-38,-8-3 38,-14-2 47,-17-2-7,-16-1-28,-19-1-10,-17 0-2,-14-2-23,-2 1-86,-6 2-84,-19 0 108,-10-3-26,-8 0-53</inkml:trace>
  <inkml:trace contextRef="#ctx0" brushRef="#br0" timeOffset="547989.054">20147 4330 659,'0'0'47,"0"0"-47,148 19-132,-54-2 83,6-5-298</inkml:trace>
  <inkml:trace contextRef="#ctx0" brushRef="#br0" timeOffset="554728.7159">10999 15263 950,'0'0'31,"0"0"-15,0 0 61,0 0 14,0 0-25,0 0-16,0 0 1,-34-16-7,34 10 4,0-2 8,0-4 14,15-2-38,15-3-11,7 3-6,8 3-5,-3 7 2,-7 4-4,-8 0-3,-9 4-5,-8 18-3,-8 10 3,-2 11-1,-20 10-6,-24 3-26,-8 3 2,1-5 4,5-1 8,16-8 17,16-7 0,11-9 0,3-9 1,6-9 1,18-5 0,9-6 5,4 0 4,-1-6 10,-4-9 6,-12-7-1,-8-1 1,-7-7-7,-5-8-7,-2-10-4,-20-5-6,-11-1-1,-6 1-12,-1 11 2,1 9-15,3 12-24,4 6-33,7 11-71,12 2-73,12 2-269</inkml:trace>
  <inkml:trace contextRef="#ctx0" brushRef="#br0" timeOffset="555253.3249">11608 15184 1040,'0'0'282,"0"0"-268,0 0 35,0 0 71,0 0-40,0 0-48,0 0-29,4 129 14,-25-47-2,-5 1-2,3-4-10,-4-4 2,2-5-2,0-7 1,8-12-3,7-8 1,10-11 7,0-7 17,19-7-5,14-3 1,9-5-3,13-3-2,9-4-16,10-3-1,9 0-3,3-3-61,-1-9-126,-13-2-182,-20-1-457</inkml:trace>
  <inkml:trace contextRef="#ctx0" brushRef="#br0" timeOffset="555532.5783">11854 15437 1073,'0'0'88,"0"0"-85,0 0 99,0 0 65,101-25-89,-62 24-25,3-1-14,4 1-20,3-2-17,0-2-2,-8 2-71,-10-3-234,-16 1-638</inkml:trace>
  <inkml:trace contextRef="#ctx0" brushRef="#br0" timeOffset="556274.5436">12389 15250 1097,'0'0'94,"0"0"-85,0 0 102,0 0 45,99-50-88,-80 50-40,1 0-17,-3 9-10,-8 9-1,-9 9-1,0 4-9,-13 3-10,-14 1-13,-1-2 6,4-5 18,8-7 4,10-4 4,6-5 1,6 0 14,13-2 38,2 1 8,-3-2-14,-3-3-5,-9 1-18,-5 3-12,-1 0-8,0 3-3,-4 1-1,-11 1-3,-3-3-42,-5-3-48,4-5-8,4-4-55,7-3 33,8-22 40,5-4 12,25-9 64,9-4 8,7 2 43,3 4 8,6 0-8,1 10-11,-6 6-4,-11 8 3,-12 10 9,-11 2 4,-7 2-2,-9 23-10,0 9-11,-14 7-1,-3 3-10,-1-4-5,6-4-2,9-4 3,3-10 4,9-6 12,15-10 5,3-6 8,8 0-12,1-17-3,2-12 4,-4-8-11,-7-6 3,-6 0-2,-9-1-3,-9 5-5,-3 7-6,0 8-1,-15 6-27,-6 7-64,2 7-32,-1 3-135,4 1-139</inkml:trace>
  <inkml:trace contextRef="#ctx0" brushRef="#br0" timeOffset="556582.9951">13199 15051 1126,'0'0'114,"0"0"-112,0 0 6,0 0 124,0 0-50,0 0-68,69-54-14,-79 77-2,2-1 2,3 1-1,5-9 0,0-5-1,13-6 2,10-3 6,6 0 4,2-20 8,-1-4 27,-8-8 10,-5-1-5,-11 1-17,-5 1-17,-1 12-7,0 5-9,-12 10-1,-9 4-36,-3 12-35,-7 20-27,-6 9-103,7 1-121,3 0-330</inkml:trace>
  <inkml:trace contextRef="#ctx0" brushRef="#br0" timeOffset="557034.0888">13326 15782 1578,'0'0'124,"0"0"-123,0 0 16,0 0 21,0 0-12,-104 85-17,36-38 8,0 1-16,3-5-1,15-4-33,16-8-119,20-12-177,14-14-376</inkml:trace>
  <inkml:trace contextRef="#ctx0" brushRef="#br0" timeOffset="557206.1891">13368 15877 1627,'0'0'61,"0"0"-58,0 0 28,0 0 20,0 0-26,-94 93-4,37-43-16,-1 0-5,0-2-43,10-8-222,11-11-512</inkml:trace>
  <inkml:trace contextRef="#ctx0" brushRef="#br0" timeOffset="563515.7154">8472 15674 587,'0'0'238,"0"0"-186,0 0 78,0 0 47,0 0-50,0 0-48,0 0-48,0 0-3,-34 64 7,12-18 12,-2 3-8,2 1-16,2-3 4,5-2-13,5-5-4,5-6 1,5-5-7,0-6 4,0-5-1,18-3 1,6-1 8,12 0 0,8-5 2,9-3 0,11-1-12,0 1-4,-7 0-2,-3 1-1,-10-2-35,-11 2-80,-12-2-114,-9-5-214</inkml:trace>
  <inkml:trace contextRef="#ctx0" brushRef="#br0" timeOffset="563900.3254">8775 15797 1102,'0'0'120,"0"0"-120,0 0 2,0 0 32,-30 77 29,14-40-13,4-4-36,5-5-12,7-7-2,0-7-1,5-9 1,14-5 21,11 0 7,7-12 3,3-13 5,-4-1 8,-8-3-4,-8 5-12,-10 2-4,-10-2-14,-5 2-4,-26 4-6,-8 3-33,-1 11 0,3 4-29,7 0-53,11 14-98,11-3-233</inkml:trace>
  <inkml:trace contextRef="#ctx0" brushRef="#br0" timeOffset="569739.8086">21321 6595 513,'0'0'89,"0"0"-82,0 0 34,0 0 55,0 0 3,0 0-46,0 0 0,25 0-29,2 6-7,10 2-3,13 4 18,6-1-3,4 0-20,-1-2-4,-5-1-4,-9-3-1,-8 1 0,-13-3-1,-9-1 1,-10-2-14,-5 0-37,-2 0-43,-19 0 7,-8 0 36,-9 0 25,-2 0-15,2-2 11,-3-1 9,5 2 15,6-1 6,3 2 6,12 0 18,5-1 8,6 1 38,4 0 29,0-2-1,3 2-29,10 0-13,7 0-32,8 0-17,0 0-6,-1 0-1,-3 0-3,-8 0-23,-1 0-63,-8 2-40,-7 4-31,0-2 53,0 1-56,-10 0-7,-3-2-35</inkml:trace>
  <inkml:trace contextRef="#ctx0" brushRef="#br0" timeOffset="570217.9515">21465 6673 182,'0'0'15,"0"0"-15,0 0 10,0 0 71,0 0-26,0 0-22,-4 0-13,7 0 7,0 0 11,-2 0-10,1 0-16,-2 0-5,0 0 1,0 0 4,0 0 0,0 0-5,0 0-7,0 0 0,0 0 0,0 0 1,1 0-2,-1 0 0,0 0 0,0 0 0,0 0 1,0 0 0,0 0 1,0 0-1,0 0-3,0 0-15,0 0-7,0 0 4,0 0-2,0 0-16,0 0-3,2 0 1,-1 0 3,-1 0 19,0 0 5,0 0 13,0 0 1,0 0 0,0 0 0,0 0-4,0 0-27,0 0-40,0 0-59</inkml:trace>
  <inkml:trace contextRef="#ctx0" brushRef="#br0" timeOffset="574495.5832">22312 5978 686,'0'0'186,"0"0"-179,0 0-6,0 0 78,0 0 7,0 0-37,0 0-32,4-27-12,-4 27-5,0 0-12,0 0-14,0 0-30,-2 0-47,-8 0-110</inkml:trace>
  <inkml:trace contextRef="#ctx0" brushRef="#br0" timeOffset="575971.8677">22692 4908 254,'0'0'235,"0"0"-235,0 0-66,0 0 66,0 0 32,-94-22 11,68 18 39,7 2 25,10 0 31,9 2 11,0 0 13,0-1-21,9-1-45,15 2-51,17 0-32,19 0-13,10 9 0,7 1-7,-12-5-32,-17-1-16,-21-1 9,-18-3 18,-9 2 8,-20 4-71,-24 10 39,-17 13 52,-4 15 0,3 7 8,9 7 10,15-4 0,12-4 11,13-12-1,10-11-16,3-8-7,0-9 0,18-9 0,9-1-5,4 0-2,8-11-5,5 2 5,0 2-1,2 7-17,-6 0 3,-8 0 9,-9 13-18,-5-2-25,-7 1-53,-4-3-137,1-6-146</inkml:trace>
  <inkml:trace contextRef="#ctx0" brushRef="#br0" timeOffset="576138.312">23154 5150 1301,'0'0'0,"0"0"-15,0 0 15,87-9 0,-62 9-5,-11 0-151,-14 7-227</inkml:trace>
  <inkml:trace contextRef="#ctx0" brushRef="#br0" timeOffset="576299.1852">23089 5284 1261,'0'0'28,"89"4"-22,-40-4-5,-5 0-1,-6 0-37,-6-4-110,-10-6-263</inkml:trace>
  <inkml:trace contextRef="#ctx0" brushRef="#br0" timeOffset="576692.3216">23506 5029 701,'0'0'724,"0"0"-724,0 0 6,0 0 16,0 0 42,0 0-51,36 44-2,-36 1-1,-8 3-8,-4-6-2,2-4-4,4-5-14,1-12-49,4-7-50,1-8-23,0-6-17,0-16 25,5-14 76,12-12-109,9-3 165,4-4 5,0-1 58,1 5 25,-1 8 38,-2 14-8,-3 9-25,-1 11-33,-4 3-23,-4 7-24,-5 16-4,-8 9-4,-3 7-5,-8 5-2,-17-2-9,-7-2-2,4-5-2,7-6-6,9-9 4,11-1 10,1-5-6,21-4-6,11-5-5,9-3-74,2-2-120,-4-2-103</inkml:trace>
  <inkml:trace contextRef="#ctx0" brushRef="#br0" timeOffset="576867.1702">23864 5311 1010,'0'0'195,"0"0"-195,0 0 75,0 0 66,80-11-106,-40 10-35,0-2-16,-6 0-174,-10-4-192</inkml:trace>
  <inkml:trace contextRef="#ctx0" brushRef="#br0" timeOffset="577032.8365">23944 5193 1480,'0'0'146,"0"0"-145,0 0-1,0 0 35,0 0-24,0 0-4,7 100-4,-10-66-3,-2-3-67,5-3-93,0-3-127,6-8-211</inkml:trace>
  <inkml:trace contextRef="#ctx0" brushRef="#br0" timeOffset="577215.7031">24192 5249 912,'0'0'297,"0"0"-291,0 0 7,0 0 122,0 0-105,0 0-26,-7 138 71,-10-63-23,0-7-31,-4-7-14,1-13 6,-4-13-13,-1-16-4,-5-16-97,0-8-160,5-35-224</inkml:trace>
  <inkml:trace contextRef="#ctx0" brushRef="#br0" timeOffset="577367.0035">24185 4816 1158,'0'0'73,"88"-36"-73,-51 34-14,-4 2 14,-5 15 0,-5 16-44,-7 2-223</inkml:trace>
  <inkml:trace contextRef="#ctx0" brushRef="#br0" timeOffset="577533.0491">24786 5148 1204,'0'0'279,"0"0"-279,14 82 0,-17-41 8,-24-2 3,-12 0 1,-2-5-12,2-8-29,6-9-167,8-10-123,11-7-463</inkml:trace>
  <inkml:trace contextRef="#ctx0" brushRef="#br0" timeOffset="577699.0635">24676 5099 829,'0'0'694,"0"0"-694,0 0 2,0 0 28,105 109 23,-75-43-41,-5 4-9,-5 0-3,-5-2-97,-8-8-200,-4-7-429</inkml:trace>
  <inkml:trace contextRef="#ctx0" brushRef="#br0" timeOffset="578313.982">23008 6045 639,'0'0'270,"0"0"-166,0 0 34,0 0-15,0 0-27,0 0-53,101-7-43,-65 7-2,-8 0-72,-12 4-142,-16 4-216</inkml:trace>
  <inkml:trace contextRef="#ctx0" brushRef="#br0" timeOffset="578482.8349">22951 6159 1244,'0'0'139,"0"0"-136,0 0 35,93 0 20,-56 0-58,3-2-8,-4-3-131,-1-1-184,-7 3-484</inkml:trace>
  <inkml:trace contextRef="#ctx0" brushRef="#br0" timeOffset="579511.9922">23608 6060 811,'0'0'191,"0"0"-175,0 0 73,0 0-3,0 0-48,0 0-38,0-22-6,0 17-3,1-4 1,2-3 8,2 1 7,-1-2 13,0 5 35,-2 3 40,-2 3-13,0 2-28,1 19-39,2 27-11,-1 15-2,-2 5 30,0-6-23,0-5-9,-8-5 1,-3-10 0,0-14-1,5-11-7,1-13-59,5-2-23,0-22 12,0-16 14,1-11 6,14-6 47,4-6 10,5-3 19,3-1 8,7 9-2,-1 12 46,1 16-18,-4 17-15,-6 8-13,-6 3-14,-5 17-6,-4 10-4,-8 10-1,-1 3-1,-7 1 1,-20-2-6,-6-3 4,-1-2-5,3-4 5,7 1 2,9-2 0,11 0 1,4-3 30,6-2 18,16-4-7,4-2-24,3-2-10,1-5-8,-2-3-61,2-4-66,0-1-95,0-1-72,1-2-205</inkml:trace>
  <inkml:trace contextRef="#ctx0" brushRef="#br0" timeOffset="579934.8372">24128 6278 569,'0'0'773,"0"0"-713,0 0-55,0 0 83,0 0-19,91-10-40,-68 10-29,0 0-2,-3-5-107,0-3-196,-12-6-185</inkml:trace>
  <inkml:trace contextRef="#ctx0" brushRef="#br0" timeOffset="580115.5355">24235 6113 1464,'0'0'122,"0"0"-117,0 0-3,0 0 39,27 90-4,-27-42-13,0-4-13,-4-3-11,-5-5-12,5-2-89,4-4-106,6-7-182</inkml:trace>
  <inkml:trace contextRef="#ctx0" brushRef="#br0" timeOffset="580391.5796">24632 6304 1137,'0'0'72,"0"0"-35,0 0-35,0 0 150,0 0-125,0 0-27,-7-8-15,-6 43 15,9 4 4,4-1-4,14-7 7,10-6-4,1-6 1,0-11-3,-2-7 3,-2-1 9,0-13-5,-1-12-3,-4-6 1,-3-3-6,-12 2 0,-1 2-4,-7 10-6,-20 2-11,-5 9-27,-7 7-30,0 2-40,1 0-88,6 9-215</inkml:trace>
  <inkml:trace contextRef="#ctx0" brushRef="#br0" timeOffset="590073.8544">682 16615 119,'0'0'1314,"0"0"-1257,0 0-56,0 0-1,0 0 37,0 0 33,0 81-39,0-47-19,0-2-7,0-3-5,0-2-7,6-4-60,13-9-167,8-11-231</inkml:trace>
  <inkml:trace contextRef="#ctx0" brushRef="#br0" timeOffset="590265.2226">961 16638 1417,'0'0'25,"0"0"-21,0 0-4,0 0 29,0 0-8,-9 78 3,-7-32-9,2-7-15,2-5-7,6-7-57,6-6-149,0-7-128,0-13-421</inkml:trace>
  <inkml:trace contextRef="#ctx0" brushRef="#br0" timeOffset="590483.7357">1125 16724 1296,'0'0'41,"0"0"-22,0 0-17,0 0 95,0 0-38,10 89-21,-10-61-20,-7-5-15,-3-1-3,-1-5 0,5-3-34,3-4-173,0-10-156,3 0-606</inkml:trace>
  <inkml:trace contextRef="#ctx0" brushRef="#br0" timeOffset="590714.0562">1086 16467 1386,'0'0'119,"0"0"-115,0 0-3,0 0 30,0 0 27,0 0-53,0-8-5,0 8-20,0 0-95,2 6-143,1 2-125</inkml:trace>
  <inkml:trace contextRef="#ctx0" brushRef="#br0" timeOffset="590971.5252">1086 16467 1096,'-107'-42'168,"107"39"-158,0 2 2,0-1 84,0 2-22,0 0-64,0 0-10,1 0-14,-1 0-62,3 0-88,0 0-123,-1 0-240</inkml:trace>
  <inkml:trace contextRef="#ctx0" brushRef="#br0" timeOffset="591268.9164">762 16372 1187,'0'0'42,"0"0"-38,0 0 45,0 0 38,0 0-43,0 0-41,-5-9-3,3 9-91,-1 0-78,-3 0-196</inkml:trace>
  <inkml:trace contextRef="#ctx0" brushRef="#br0" timeOffset="591542.0133">488 16449 1054,'0'0'115,"0"0"-113,-48 81-2,31-30 36,3 2 31,11 5-4,3-5-44,0-7-19,28-5-4,16-15-27,20-9-100,12-9-96,3-8-299</inkml:trace>
  <inkml:trace contextRef="#ctx0" brushRef="#br0" timeOffset="591797.7312">1544 16450 1396,'0'0'57,"0"0"-57,101 99 0,-72-42 18,-17 3 53,-12 4-28,0 0-16,-27 0-15,-12-5-12,-5-6 0,-1-11-73,-6-12-162,6-16-171</inkml:trace>
  <inkml:trace contextRef="#ctx0" brushRef="#br0" timeOffset="605213.0308">2840 16280 1176,'0'0'95,"0"0"-59,0 0 113,0 0-40,0 0-51,0 0-30,18-11-21,-18 39-4,3 2 1,-3 1-4,0-4-5,0-6-41,0-2-72,-3-8-94,1-9-57,-3-2-72,0-10-2</inkml:trace>
  <inkml:trace contextRef="#ctx0" brushRef="#br0" timeOffset="605378.3093">2840 16280 472,'18'-11'251,"5"-53"-54,5-4-43,3 4-43,2 7-9,-4 14-15,0 17-38,-6 9-26,-11 10-23,-5 7-7,-3 2-78,-4 28-77,-16 13-184,-26 13 44</inkml:trace>
  <inkml:trace contextRef="#ctx0" brushRef="#br0" timeOffset="605785.3631">2630 16416 837,'0'0'124,"0"0"-100,0 0 32,0 0 22,116 22-6,-61-22-47,2 0-22,1 0-3,-5 0-9,-1 0-9,-9-2-39,-6 2-49,-16-3 44,-10 1 47,-4 2 15,-7 0 31,0 0 73,0 0 8,0 0-6,0 0-42,0 14-44,0 8-5,-7 8 5,-1 1-11,1 2-8,-1-6-1,1 0-2,2-4-6,-2-5-30,4-9-26,3-4-13,0-5 39,0 0 38,13-9 3,8-11 1,11-4 23,3 2 33,-1 3 3,-2 7-6,-7 5-12,-4 7-19,-5 0-16,-8 5-4,-5 14-6,-3 1 0,-3 5-3,-21-3-5,-9 0-54,-4-7-74,-1-8-18,6-6-93,8-1-47,11-6-231</inkml:trace>
  <inkml:trace contextRef="#ctx0" brushRef="#br0" timeOffset="606125.98">3483 16554 1225,'0'0'6,"0"0"2,0 0-8,0 0 44,8 75-21,-17-55-16,-3-3-5,-2-6-2,7-3-35,4-6-39,3-2 25,0-7 42,7-15 4,17-5 3,9-3 34,3 3 35,2 5 9,-2 7 21,-9 6-30,-3 9-18,-8 0-25,-3 12-9,-6 16-6,-7 7-6,0 5-5,-7 2-1,-13-1-37,-5-4-91,-2-6-157,-7-9-335</inkml:trace>
  <inkml:trace contextRef="#ctx0" brushRef="#br0" timeOffset="606478.3198">2608 17112 1374,'0'0'114,"0"0"-112,0 0 18,0 107 27,0-65-37,0 1 1,-3-6-11,-3-4-29,-2-8-143,-3-10-105,0-9-253</inkml:trace>
  <inkml:trace contextRef="#ctx0" brushRef="#br0" timeOffset="606644.4304">2545 17154 1075,'0'0'193,"61"-106"-130,-22 72 10,1 7-13,-1 10-24,-3 8-23,-5 9-13,-7 0-5,-3 19-20,-12 7-156,-9 5-76,-2 4-223</inkml:trace>
  <inkml:trace contextRef="#ctx0" brushRef="#br0" timeOffset="606828.901">2448 17447 1236,'0'0'230,"0"0"-222,128 0-6,-68 0 16,1-2-7,-1 2-10,-2 0-1,0 0-50,-6 0-197,-8 0-99,-11 0-59</inkml:trace>
  <inkml:trace contextRef="#ctx0" brushRef="#br0" timeOffset="607011.452">3054 17423 491,'0'0'342,"0"0"-99,0 0-29,0 0-51,0 0-112,0 0-39,-72-53-8,39 79-1,2 5-3,8 6 0,12-1-7,11 0-1,0-7-40,22-7-64,11-7-38,10-6-36,0-9-95,-2 0-120</inkml:trace>
  <inkml:trace contextRef="#ctx0" brushRef="#br0" timeOffset="607237.0914">3231 17529 931,'0'0'189,"0"0"-110,0 0-18,0 0-16,0 0-8,0 0-1,-11 61-23,0-42-12,2-5-1,1-3-17,5-9-70,3-2 2,0 0 39,0-16 46,14-8 3,8-2 31,3 4 49,-2 3 69,4 2-64,-5 14-6,0 3-20,-5 0-36,-4 13-11,-4 13-5,-4 4-10,-5 3-1,0-3-9,-3-3-99,-3-7-102,1-12-190</inkml:trace>
  <inkml:trace contextRef="#ctx0" brushRef="#br0" timeOffset="607635.2122">4466 16721 198,'0'0'1396,"0"0"-1345,0 0-50,0 0 3,0 0 17,102-38-17,-73 38-4,-5 0-32,-7 7-166,-13 12-118,-4 2-203</inkml:trace>
  <inkml:trace contextRef="#ctx0" brushRef="#br0" timeOffset="607812.0492">4420 16866 922,'0'0'612,"0"0"-580,0 0-21,0 0 65,0 0-17,103 3-59,-42 6-5,7-1-202,4 1-468</inkml:trace>
  <inkml:trace contextRef="#ctx0" brushRef="#br0" timeOffset="608607.0032">5386 16680 788,'0'0'301,"17"-82"-226,7 45 31,3 10 50,-1 8-66,3 12-59,-1 7-27,-4 7-4,-11 27-6,-13 15 5,-7 9 0,-38 5-2,-10 4-1,-9-6-8,12-8 2,12-12 2,27-15 0,13-13-4,8-10 3,29-3 9,9-13 5,5-11-1,-9-7 15,-6-1 11,-14 3-2,-11-1-14,-11 4-2,-2 0-3,-23 2-9,-8 6-15,0 4-20,-1 4-24,5 0-59,11-3-72,10-2-147</inkml:trace>
  <inkml:trace contextRef="#ctx0" brushRef="#br0" timeOffset="608892.2187">6189 16395 1104,'0'0'53,"0"0"-37,0 0-9,-45 122 116,-1-41 18,-5 11-90,-3 6-11,8 0 2,2-6-1,11-5 10,12-12-12,18-14-24,4-10-7,38-9-3,24-9 8,19-10-9,11-7-4,12-5-8,-2-5-84,-3-6-85,-2 0-264</inkml:trace>
  <inkml:trace contextRef="#ctx0" brushRef="#br0" timeOffset="609927.5377">6384 16842 364,'0'0'69,"0"0"-48,0 0 43,0 0 42,0 0-22,0 0-16,-31 0 3,29 0-7,2 0 3,0 0-19,0 0-1,0 0-9,0 0-14,0 0-4,0 0-9,-1 0-9,1 0-1,-2 0 0,1 0 0,-3 0 1,2 0 0,1 0 0,-1 0 8,1 0 1,1 0 3,0 0-5,0 0-4,0 0-2,0 0-2,-2 0-1,2 0 0,0 0-1,0 0 1,0 0 1,0 0-1,0 0 1,0 0 6,0 0 12,0 0 11,0 0 3,0 0 1,0 0-6,19 0 6,16 0-3,18 0-14,10 0-11,0 0-6,-8 0-1,-13 0-3,-8 0-49,-10 0-171,-9 0-276</inkml:trace>
  <inkml:trace contextRef="#ctx0" brushRef="#br0" timeOffset="610229.5858">7005 16641 375,'0'0'815,"0"0"-793,0 0-17,0 0 104,0 0-1,0 0-90,-2 65 2,-20-11 27,-8-3-20,-4-1-18,4-8-7,2-8-2,10-7-10,6-8-123,10-8-115,2-8-132,17-3-227</inkml:trace>
  <inkml:trace contextRef="#ctx0" brushRef="#br0" timeOffset="610488.886">7206 16758 912,'0'0'188,"0"0"-151,0 0-7,0 0 37,0 0-43,0 0-15,-30 33 4,30-2 18,15-1 35,11 1 14,0-3-13,-2-3-4,-9-3-9,-5-7-34,-10 2-7,0-5-13,-14 0-3,-16-7-62,-7-4-45,-2-1-105,3-9-175,8-15-162</inkml:trace>
  <inkml:trace contextRef="#ctx0" brushRef="#br0" timeOffset="610827.2527">7178 16803 580,'0'0'440,"104"-70"-309,-49 39-38,-4 8 23,-3 9-50,-2 10-59,-4 4-7,-2 1-7,-9 19-4,-10 4-14,-7 1-26,-10 4 5,-4 0 14,-6 1 22,-13 0 10,-1-1 3,4-4-3,5-1 8,6-5 9,5-7 11,0 0 11,19-5 2,14-3-5,6-4-12,4 0 0,-4-4-5,-5-15-3,-7-2-4,-11-4 10,-7-4 2,-9-2-2,0-1-7,-12 1-15,-6 5-12,1 8-37,1 9-11,0 6-64,0 3-35,-2 0-112,3 11-87</inkml:trace>
  <inkml:trace contextRef="#ctx0" brushRef="#br0" timeOffset="611254.6103">8116 16675 1191,'0'0'42,"0"0"-40,0 0-2,0 0 48,0 0-30,0 0-18,46-2-1,-31 11 1,-1-4 1,3-2 2,-3-3 4,2 0 8,-5-5 16,-1-7 10,-7-5 9,-3 1-12,0 0-11,-16 2-23,-2 4-4,-2 8-6,1 2-41,1 10-138,-4 16-217</inkml:trace>
  <inkml:trace contextRef="#ctx0" brushRef="#br0" timeOffset="611993.9742">4181 17651 656,'0'0'115,"0"0"13,0 0 78,0 0-9,0 0-53,0 0-56,5 0-26,11 0-27,15 0-26,13 0-9,6 0-73,-1-3-210,-17 0-330</inkml:trace>
  <inkml:trace contextRef="#ctx0" brushRef="#br0" timeOffset="612193.2191">4153 17774 1445,'0'0'49,"0"0"-42,0 0 33,0 0-5,124 0-34,-50 0-1,7 0-98,-1 6-198,-8-3-221</inkml:trace>
  <inkml:trace contextRef="#ctx0" brushRef="#br0" timeOffset="612596.6576">5003 17724 128,'0'0'868,"0"0"-808,27-86-22,-18 52 66,6 0 27,2 3-15,2 4-51,3 8-9,-1 7-21,1 7-14,1 5-7,0 5-8,-4 23-5,-2 8-1,-15 13-1,-4 5-5,-35 2-9,-17-3-32,-7 0 17,1-7 3,13-5 22,16-12 4,18-7 0,13-8 1,5-9 8,28-3 20,10-2 14,2-4-18,5-11 9,-8-4-3,-7-3-5,-13 1-14,-11-1-2,-4-4-2,-7-2-7,-3-4-14,-17-8-30,-4-1-29,-2 2 1,-1 3-25,10 13-69,1 9-42,9 9-124,5 5-260</inkml:trace>
  <inkml:trace contextRef="#ctx0" brushRef="#br0" timeOffset="612918.776">5649 17634 1319,'0'0'38,"0"0"-33,0 0-5,9 79 61,-9-32 1,-13 9-23,-10 6-22,-5-1-6,1-2-7,0-3 0,6-6 1,12-5 4,9-7 3,2-3 25,35-8-7,20-4 10,17-9-14,19-6 1,14-5-11,3-3-9,-8 0-7,-16 0-20,-20 1-106,-21 0-177,-17-1-382</inkml:trace>
  <inkml:trace contextRef="#ctx0" brushRef="#br0" timeOffset="613318.1416">5876 17905 664,'0'0'339,"0"0"-223,0 0-8,0 0 68,0 0-60,0 0-54,71 0-28,-29 0-20,3 3-14,5 0-20,-5-2-150,-3-1-171,-11 0-448</inkml:trace>
  <inkml:trace contextRef="#ctx0" brushRef="#br0" timeOffset="613510.3314">6398 17786 1401,'0'0'108,"0"0"-98,0 0 42,0 0-4,0 0 15,-17 102-11,-4-59-40,1 0-12,1-9-1,3-2-30,6-8-98,7-5-145,3-11-261</inkml:trace>
  <inkml:trace contextRef="#ctx0" brushRef="#br0" timeOffset="613739.0768">6576 17878 1072,'0'0'165,"0"0"-141,0 0-17,0 0 6,0 0 12,0 0 70,44 70 0,-20-34-18,-2-6-8,-4-7-15,-9-3-16,-6-3-27,-3-1-11,-3-6-2,-22-4-49,-8-6-74,-6 0-92,3-8-138,14-17-321</inkml:trace>
  <inkml:trace contextRef="#ctx0" brushRef="#br0" timeOffset="613962.5811">6717 17882 1025,'0'0'220,"134"-62"-183,-71 42 7,-16 10 57,-17 6-61,-15 4-40,-15 11-13,0 12-74,-15 6-20,-13-5 15,1-5 33,6-6-3,12-7 7,8-5 55,1-1 9,0 0 90,0 0-52,6 0-26,0-3-6,-3 0-15,-3 2-1,0 1-78,0 0-142,0 0-134</inkml:trace>
  <inkml:trace contextRef="#ctx0" brushRef="#br0" timeOffset="614660.9424">6331 17829 513,'0'0'29,"0"0"-24,0 0 47,0 0 14,0 0-16,0 0 4,-36-60 22,36 47 4,0-3 1,0 2 12,0-1-26,0 0 6,0 3 8,13 2 12,4 1-32,13 4-19,2 5 7,-2 0-1,-3 14-22,-16 18-9,-11 9-7,0 6-2,-32 0-5,-7 2-3,-2-4-3,5-6 3,9-7 0,9-1-1,8-7 1,8-4 3,2-3 1,0-5 14,15-2 15,3-1 1,4-2-14,4-3-8,6-2-12,9-2-5,5 0-104,-3-2-164,-1-14-244</inkml:trace>
  <inkml:trace contextRef="#ctx0" brushRef="#br0" timeOffset="614960.1532">6696 17810 568,'0'0'568,"0"0"-508,0 0 34,0 0 58,125-34-42,-73 34-23,-8 1-21,-6 16-15,-16 8-33,-9 6-3,-13 9-1,0 1-6,-24 4 0,-6-3-4,-1 1-2,3-9-2,8 0-1,7-9-1,2-2-5,2-4-57,2 1-55,-4-6-108,-5-3-59,1-5-279</inkml:trace>
  <inkml:trace contextRef="#ctx0" brushRef="#br0" timeOffset="615387.0061">6626 18115 886,'0'0'541,"91"-34"-494,-36 19-4,-3 5 91,-3 5-62,-7-2-45,-2 3-21,-5 1-6,-1 0-4,0-1-20,-4-3-1,-1-1-1,-6-1-5,-6 0 9,-1 2 15,-11 1 7,-2 3 0,-3 2 0,0 1-4,-18 0-11,-2 10 13,0 14-3,4 2 4,6 4 1,10 0 0,0-10 1,10-4 0,10-5 5,4-7-2,3-4 10,-2 0 11,1-9-8,-4-7-1,-1-6-6,-5-1 0,-10-4 0,-3-2-4,-3 2-5,0 3-1,-9 6-5,-3 4-21,2 7-49,1 3-93,0 4-140,6 0-247</inkml:trace>
  <inkml:trace contextRef="#ctx0" brushRef="#br0" timeOffset="615675.3406">7546 17780 680,'0'0'761,"0"0"-727,0 0-29,0 0 40,0 0 3,0 0-48,24-43-10,-27 55 2,3 2-2,0-4-1,6-3 6,9-6 4,1-1 2,-2 0 5,2-10 2,-7-7 10,-4-1 13,-5-2-14,0 0-11,0 5-6,-8 5-2,2 6-17,-1 4-35,-2 7-66,1 13-95,-2 6-64,-1 1-333</inkml:trace>
  <inkml:trace contextRef="#ctx0" brushRef="#br0" timeOffset="618965.4647">20553 12526 1317,'0'0'6,"0"0"-1,0 0-5,0 0 6,0 0 20,0 0 21,0 0-12,32-21 13,-32 21-4,0 0-10,-1 0-12,-3 0-9,2 0-6,2 0-1,0 0 0,0 0-2,0 0 2,0 0-5,0 0 5,0 0-6,0 0 3,0 0-3,0 0 0,0 0 0,0 0 1,0 0-1,0 0 0,0 0-1,0 0 1,0 0 0,0 0 0,0 0 0,0 0 0,0 0 0,0 0 0,0 0 0,0 0 0,0 0 0,0 0 0,0 0-1,0 0 1,0 0 0,0 0 0,0 0 0,0 0 1,0 0-1,0 0 1,0 0 2,0 0-3,0 0-2,0 0 1,0 0 0,0 0-3,0 0-6,0 0-29,0 0-7,0 0-19,2 0-101,17 11-131,5-4-320</inkml:trace>
  <inkml:trace contextRef="#ctx0" brushRef="#br0" timeOffset="619634.4305">19767 15032 1494,'0'0'10,"0"0"-10,0 0-6,0 0 6,0 0 3,0 0 5,9-14-7,-11 14-1,-5 0-45,-7 0-93,2 0-72,2 0-356</inkml:trace>
  <inkml:trace contextRef="#ctx0" brushRef="#br0" timeOffset="620105.8154">6289 15998 929,'0'0'0,"0"0"-244</inkml:trace>
  <inkml:trace contextRef="#ctx0" brushRef="#br0" timeOffset="620353.6209">5970 17657 1139,'0'0'0,"0"0"-399,0 0 108,0 0 291,50-72 140,-30 60-28,8 1-112,-2 2-38</inkml:trace>
  <inkml:trace contextRef="#ctx0" brushRef="#br0" timeOffset="640275.3445">14193 15017 1314,'0'0'9,"0"84"-9,-18-13-8,-18 19 8,-36 14 1,-31 20 6,-22 23 2,-15 13 10,-6 21 0,1 8 7,-1 9-11,-2 7-6,-4-1-3,-13 12 12,-11 6 7,-16 4-2,-10 6-7,-8-5 5,-7 8-4,-2 7-3,6-4-5,14-37-6,26-65-1,32-63 0,26-53-1,30-90-1,34 70 0</inkml:trace>
  <inkml:trace contextRef="#ctx0" brushRef="#br0" timeOffset="640308.259">10512 19048 1538</inkml:trace>
  <inkml:trace contextRef="#ctx0" brushRef="#br0" timeOffset="641999.7638">828 16612 682,'0'0'40,"-88"-22"-12,55 16 17,11 3 84,17 1 3,5 2 11,11 8-43,29 23-85,23 10 34,16 2 21,4-7-55,-2-3 2,-17-8 4,-13-2-7,-19-5-11,-18-3-3,-11-3-7,-3-2-1,-37-1-35,-28-6 24,-21-3-43,-14-3-9,0-19 11,14-6 39,23-4 21,30-1 8,33-2 91,26 6 5,57 0-59,38 8-33,23 10-2,6 9 14,-10 2 1,-25 7-14,-33 7-2,-36 0-9,-28 3 0,-18 6 0,-40 1 3,-41 5 3,-29 1-4,-20-5-2,0-8-5,8-6 4,10-8 1,27-3 3,27 0 2,33 0 6,25 0 31,28 0 38,60 0-41,46 0-30,27 0-2,5 0-4,-23 0-3,-20 11 0,-18 6-12,-11-3-152,-13-8-275</inkml:trace>
  <inkml:trace contextRef="#ctx0" brushRef="#br0" timeOffset="642797.6557">13818 15886 1478,'0'0'82,"0"0"-78,0 0-4,0 0 25,0 0 15,0 0 0,-10 87-30,5-51-6,2-2-4,0 2-10,3-2-104,0-6-124,0-11-247</inkml:trace>
  <inkml:trace contextRef="#ctx0" brushRef="#br0" timeOffset="643006.7992">14135 15938 1488,'0'0'60,"0"0"-58,0 0 7,0 0 24,0 0-16,0 0-6,-71 85-9,41-57-2,4-4-5,6-4-71,10-2-97,10-5-108,0-8-257</inkml:trace>
  <inkml:trace contextRef="#ctx0" brushRef="#br0" timeOffset="643289.3651">14370 15952 1085,'0'0'108,"0"0"-107,0 0 2,0 0 88,0 0 20,0 0-47,2 71-32,-2-46-18,-10 2-11,-3-1 0,-2-3-3,1 1-7,-2-7-128,3-8-163,8-9-295</inkml:trace>
  <inkml:trace contextRef="#ctx0" brushRef="#br0" timeOffset="643651.7507">14416 15758 1029,'0'0'531,"0"0"-493,0 0-23,0 0 48,0 0 9,0 0-48,18-22-24,-18 22-13,0 0-88,-16 9-143,-7-2-158,-5-3-586</inkml:trace>
  <inkml:trace contextRef="#ctx0" brushRef="#br0" timeOffset="643861.0426">14278 15752 1621,'0'0'48,"0"0"-46,0 0-1,0 0 12,0 0-13,0 0-9,13-16-117,-32 26-94,-4 0-108,3-4-323</inkml:trace>
  <inkml:trace contextRef="#ctx0" brushRef="#br0" timeOffset="644108.7314">14102 15676 1309,'0'0'82,"0"0"-82,0 0 0,0 0 6,0 0-6,0 0-41,-12-11-101,1 19-147,4-1-444</inkml:trace>
  <inkml:trace contextRef="#ctx0" brushRef="#br0" timeOffset="644414.8804">13824 15702 872,'0'0'99,"0"0"-87,-110 118 69,63-61 17,3 4-27,1-1-12,7-4-16,9-3-22,11-2-18,13-4-3,3-5-4,31-6-58,20-4-105,11-11-202</inkml:trace>
  <inkml:trace contextRef="#ctx0" brushRef="#br0" timeOffset="644695.0904">15046 15891 1454,'0'0'76,"0"0"-75,1 71-1,-9-4 82,-16 10 4,-12 5-38,-10 0-38,-10-8-9,-9-7-1,-5-6-59,2-13-132,10-14-206</inkml:trace>
  <inkml:trace contextRef="#ctx0" brushRef="#br0" timeOffset="645130.3811">15941 16232 1546,'0'0'39,"0"0"-36,0 97-3,-9-51 6,-8 0 7,-6-2-6,-4 2-7,-6-6-4,3-10-22,0-5-87,2-13-137,4-10-178</inkml:trace>
  <inkml:trace contextRef="#ctx0" brushRef="#br0" timeOffset="645320.3519">15747 16300 932,'34'-87'214,"2"10"-163,1 11 36,5 16 38,7 18-35,9 14-73,8 17-17,-3 4-1,-13 31-68,-22 16-77,-28 13-92,-23 2-183</inkml:trace>
  <inkml:trace contextRef="#ctx0" brushRef="#br0" timeOffset="645593.5697">15625 16709 1245,'0'0'19,"0"0"-18,113 29 5,-56-27 10,1-2-16,-6 0-4,-4 0-87,-8-4-67,-10-8-105,-8 0 92,-10 2 170,-6 4 1,-6 2 193,0 4 23,0 0-62,0 4-90,-7 16-3,-7 11 17,-3 1-18,-2 2-33,0-2-14,4-2-7,0-5-2,8-3-4,5-7-1,2-2-3,0-2-7,22-5 1,11-3 8,9-3-33,7 0-57,-1 0-82,3-14-248</inkml:trace>
  <inkml:trace contextRef="#ctx0" brushRef="#br0" timeOffset="645786.6978">16444 16726 1380,'0'0'102,"0"0"-101,91-17-1,-74 17 0,-5 0 0,-7 10-98,-5 9-127,-4-2-202</inkml:trace>
  <inkml:trace contextRef="#ctx0" brushRef="#br0" timeOffset="645970.4599">16351 16875 586,'0'0'723,"0"0"-714,0 0-6,128-1-6,-63-2-50,4 1-340</inkml:trace>
  <inkml:trace contextRef="#ctx0" brushRef="#br0" timeOffset="646327.6669">17216 16662 1163,'0'0'250,"0"0"-225,0 0 17,0 0 47,0 0-51,11 74-3,-26-29-2,-3-4-27,-2-5-6,2-5-2,-1-3-46,-1-6-78,4-8-85,0-9-27,7-5-2,4-10 155,5-16 85,2-13 149,22-6 33,11-10-57,7-4 8,4-4-59,1 0-12,-3 9-22,-2 8-20,3 17-10,-3 13-10,-4 16-76,-8 3-123,-21 27-82,-9 9-266</inkml:trace>
  <inkml:trace contextRef="#ctx0" brushRef="#br0" timeOffset="646790.8261">17034 16956 871,'0'0'232,"0"0"-170,0 0-1,-9 73 48,31-65-44,10-3 17,8-2-54,8-3-25,1 0-3,-3 0-2,0-14-6,-6-2-35,-5 2-8,-6 0 18,-6-3 9,-10 11 16,-3 3 8,-7 3 10,-3 0 33,0 23-14,0 11 3,0 10 7,-13 6-22,-6 1-8,-6 3-6,-5-3 5,2-9-7,4-3 0,5-14-1,8-5-2,5-14-4,5-6-41,1 0 0,3-26 10,20-17-10,9-18-3,5-8 15,7-7 28,6-1-1,1 10 8,0 10 41,-4 16 43,-6 15 4,-8 16-45,-7 10-26,-6 0-17,-8 22-4,-5 7-2,-7 7-2,-6 3-7,-28 0-59,-11-3-53,-10-8-57,-2-9-211</inkml:trace>
  <inkml:trace contextRef="#ctx0" brushRef="#br0" timeOffset="647191.4042">15510 17803 980,'0'0'200,"0"0"-192,0 0 55,85 7 87,-35-6-56,2 1-59,-5 4-27,-11-3-8,-14 4-56,-14-3-136,-8 2-188</inkml:trace>
  <inkml:trace contextRef="#ctx0" brushRef="#br0" timeOffset="648120.7535">14645 17406 1389,'0'0'107,"0"0"-107,0 0 0,0 0 25,-24 104 29,15-61-23,-3-2-24,1-4-7,-1-3-4,-1-5-39,1-8-83,-1-10-118,4-11-139,1 0-88</inkml:trace>
  <inkml:trace contextRef="#ctx0" brushRef="#br0" timeOffset="648320.4737">14591 17461 892,'0'0'160,"63"-114"-108,-19 66 1,9 7 18,6 14-4,3 11-47,-9 13-16,-14 3-4,-20 19-39,-19 19-119,-16 7-161,-42 7-114</inkml:trace>
  <inkml:trace contextRef="#ctx0" brushRef="#br0" timeOffset="648504.9442">14437 17819 818,'0'0'473,"0"0"-423,0 0-23,0 0 64,110 25-12,-53-25-58,4 0-21,2-4-13,-6-4-84,-6 0-87,-5-1-47,-12-3-130,-9 2-250</inkml:trace>
  <inkml:trace contextRef="#ctx0" brushRef="#br0" timeOffset="648989.03">14930 17824 1258,'0'0'191,"0"0"-188,0 0 33,0 84 86,0-47-54,-9 2-41,-11 0-6,4-1-11,-1-1-10,7-6-1,10-1-1,30-7-39,37-6-61,31 0-107,17-14-162,-3-3-378</inkml:trace>
  <inkml:trace contextRef="#ctx0" brushRef="#br0" timeOffset="649536.8162">16609 17752 912,'0'0'287,"0"0"-234,0 0-25,94-78 85,-82 78-23,-3 3-72,-3 24-18,-6 9-8,-5 10 7,-30 7-10,-20-1-4,-15 2-6,-2 1 2,7-4 12,18-11 5,22-8 2,23-11 0,4-9 0,30-8 8,15-4 33,6 0 5,-2-13-11,-3-10 4,-11-3-15,-10-5-4,-10-1-10,-9-5-1,-8-3-8,-1-6-1,-23 4-45,-8 7-34,-5 11 4,-3 13-63,3 8-63,10 3-161</inkml:trace>
  <inkml:trace contextRef="#ctx0" brushRef="#br0" timeOffset="651608.384">14388 18487 896,'0'0'171,"0"0"-145,136-3-8,-6 3 62,44 13 48,39 7 11,24 5-29,8 0-42,1 0-46,-7-5-10,-8-6-2,-15 0 0,-25-2-9,-33-1-1,-45 0-1,-39-1-3,-37-3-23,-25-3-79,-12-1-91,-25-3-91,-24 0-13,-14-5-94</inkml:trace>
  <inkml:trace contextRef="#ctx0" brushRef="#br0" timeOffset="651915.3312">14710 18597 729,'0'0'587,"0"0"-528,85 12-40,20-3 66,50-1 46,39-2-44,22 2-19,3 1-28,-14 1-12,-24-2-17,-22 1-6,-24 0 0,-24-1-5,-21 0-2,-15-2-60,-14-5-46,-8-1-60,-4-3-105,-3-21-162</inkml:trace>
  <inkml:trace contextRef="#ctx0" brushRef="#br0" timeOffset="652584.3945">17416 17811 1084,'0'0'90,"0"0"-69,0 0 43,0 0 53,0 0-1,0 0-54,0-42-33,-9 42-18,-4 12 3,-1 2 10,2 1 1,2-5-3,4 0-7,1-1-6,2-7 3,0 1-6,2 2-2,1-5 0,-2 1-3,2-1 1,0 0 0,0 0 0,0 0 4,0 0-5,0 0 0,0 0 2,0 0 1,0 0-4,0 0 1,0 0 0,0 0 1,0 0-2,0 0 0,0 0 0,0 0-1,0 0-18,0 0-23,0 0-17,0 0-26,0 0-50,-10 0-99,-2-4-185,-4 2-285</inkml:trace>
  <inkml:trace contextRef="#ctx0" brushRef="#br0" timeOffset="664320.0674">17408 17756 938,'0'0'53,"0"0"-30,0 0-22,0 0 56,0 0 37,0 0-46,10-7-11,-10 7-25,0 3-8,-14 16 2,-12 12 28,-8 8 9,-10 7-4,-4 3-7,-6 4-6,-1-2 3,2 0-5,3-2-13,6-10 30,11-2 5,14-8-23,11-3-11,8-3 6,18-1 8,20 0-5,24 1-6,24-3-9,26 1-6,19 4-12,17 4-101,-4 2-126,-17-1-175</inkml:trace>
  <inkml:trace contextRef="#ctx0" brushRef="#br0" timeOffset="666008.5511">17606 18100 1148,'0'0'54,"0"0"-49,0 0 1,0 0 78,0 0-4,0 0-40,22-30-31,-6 30-9,10 0 3,14 0-3,8 0-10,4 0-40,-2 0-69,-10 0-51,-8 0-177</inkml:trace>
  <inkml:trace contextRef="#ctx0" brushRef="#br0" timeOffset="666689.6425">18111 17965 68,'0'0'986,"0"0"-954,0 0-30,102-26 1,-79 26 71,-2 0-29,-9 16-23,-10 5-22,-2 7-1,-19 0-11,-20 4-20,-11-3-22,-3-2 3,2-5-28,15-4 11,16-5 59,15-6 3,5 3 6,16-3 25,15 5 74,5-2 4,0 1-43,-6-3 12,-6 1-30,-8-1-27,-7 3-14,-4 4-1,-5 3-3,0 2-3,-5 2-7,-20-2-17,-1-7-39,-5-6 11,1-7-7,6-6-62,9-17 34,11-7 18,4-1 57,10-2 18,22 5 117,12 4 18,9 3-50,8 9-20,-1 4-17,-2 5-9,-11 3-15,-14 0-14,-12 7-7,-12 6-3,-8 2-8,-1 4 4,0 0 1,-9 3 3,-1-5 0,6-3-1,4-5 1,0-5 0,9-4 4,16 0-4,9 0 5,8-15-3,-6-5 0,0-1 5,-10-2 0,-9 0 1,-8 4-2,-7 2-6,-2 3-1,0 5-12,0-2-83,-9 3-49,-5 2-171,3-3-175</inkml:trace>
  <inkml:trace contextRef="#ctx0" brushRef="#br0" timeOffset="666987.3578">18991 17931 1208,'0'0'72,"0"0"-72,0 0-8,0 0 8,0 0 10,0 0-10,-16 14 0,-1 17-1,10-1-6,7-5-17,0-5 2,12-10 10,13-6 6,2-4 6,6 0 2,-6-14 18,-5-7 18,-9-1 8,-8 3-22,-5 2-14,0 1-10,0 5-13,-6 4-50,-10 5-26,-4 2-64,-4 0-71,2 14-5,2-2-264</inkml:trace>
  <inkml:trace contextRef="#ctx0" brushRef="#br0" timeOffset="684877.7907">16210 18269 667,'0'0'90,"0"0"-72,0 0 32,0 0 63,0 0 3,0 0-38,0 0-35,2 0-29,10 0-6,12 0-7,9 5 0,7 2 0,3-2-1,-5 0-3,-7-5 2,-11 3-11,-6-3-25,-6 0-39,-8 0-8,0 0 7,-24 0-40,-16 0 62,-14 0 50,-4 0 5,2 0-2,4 3 2,12-3 3,13 0 56,14 0 17,13 0-13,1 0 52,32 0-53,21 0-62,20 0-3,10 0-105,3 0-133,-9 0-190</inkml:trace>
  <inkml:trace contextRef="#ctx0" brushRef="#br0" timeOffset="687869.7385">16106 18352 552,'0'0'72,"0"0"-72,0 0-20,0 0 20,0 0 26,0 0 17,0 0-35,-6-17-5,6 17-2,0 0 22,0 0 23,0 0-9,0 0-2,8 0-2,11 0-9,8 0-5,9 2-3,3 5-6,0 1 4,2-2 13,-6 1-12,-1 0-15,-9-2-1,-7-1-2,-5-2-45,-6 1-71,-7 2-23,0-5-5,0 3-1,-11-2 81,-5 1-38,8-2 26,-1 0 79,6 0 0,3 0 17,0 0 67,0 0-2,0 0-47,0 0-28,3 0-5,-1 0-2,-2 0-1,0 0-12,0 0-61,0 0-56</inkml:trace>
  <inkml:trace contextRef="#ctx0" brushRef="#br0" timeOffset="694227.0997">15671 17082 862,'0'0'76,"139"24"-55,-36-2-17,19 2 10,4 3 51,-3-5 26,-2 1-36,-15-3-8,-14 1-32,-13-4-9,-18-6-5,-17-2-1,-12-3-4,-12-1-15,-9-2-35,-8 4-48,-3-2-63,-10-2-44,-19-1 75,-10-2-225</inkml:trace>
  <inkml:trace contextRef="#ctx0" brushRef="#br0" timeOffset="694595.8527">15372 17040 856,'0'0'66,"0"0"-60,0 0 6,0 0 41,102-11 40,-28 13-2,22 12-49,20 8-5,14 2 5,6 5 7,6 3-24,-4-4 18,-9-1-10,-15-5 9,-20-7-33,-19-1-3,-20-4-4,-17-5-2,-15-1-1,-12-3-2,-7 1-36,-4-2-59,-4 0-48,-20-6-4,-13-10-50,-8-3-54,-4 1-331</inkml:trace>
  <inkml:trace contextRef="#ctx0" brushRef="#br0" timeOffset="694936.0212">15537 17011 281,'0'0'671,"0"0"-670,83 4 18,-13 4-10,20 0 156,17 1-59,9 5-19,2 4-42,-3 0 2,-5 1-2,-9-2-19,-13-1-9,-18-2-13,-20-1-4,-18-4-2,-13-4-2,-12-2-14,-5-3-39,-2 0-33,-6 0-49,-24 0 0,-20-12-56,-19-5-80</inkml:trace>
  <inkml:trace contextRef="#ctx0" brushRef="#br0" timeOffset="695211.2365">15225 16984 806,'0'0'68,"0"0"-60,0 0-6,101-1 62,-4 8 91,28 10-60,17 9-19,14 3-20,-6 3-9,-8 6-7,-11-1 8,-5 1-20,-9-4-15,-7-3-13,-11-6-2,-19-6 1,-18-4-11,-23-6-34,-17-6-33,-21-3-42,-1-7-41,-30-18-205,-12-4-170</inkml:trace>
  <inkml:trace contextRef="#ctx0" brushRef="#br0" timeOffset="695600.7959">15729 17062 844,'0'0'114,"0"0"-59,127 0-21,-30 10 69,13 5 10,4 6-30,-3 4-27,-5 2-31,-7 1-12,-10-1-13,-14-7-2,-19-3-1,-17-4-7,-15-5-37,-15-4-19,-7-3-32,-2-1-16,-14 0-46,-14 0 42,-11-1 2,-4-8 2,-5-1-25,2-4 62,-1 5 75,4-4 2,12 6 49,11-1 46,12 3-31,6 4-15,2 1 10,0 0-5,0 0-25,0 0-29,0 0-12,9 4-24,5 8-36,5-2-22,6 1-112</inkml:trace>
  <inkml:trace contextRef="#ctx0" brushRef="#br0" timeOffset="697701.3802">18412 16984 738,'0'0'63,"0"0"-37,0 0-6,0 0 50,0 0 18,0 0-36,0 0-34,0-26-14,0 26-1,0 5-2,0 10 2,0 5-3,3 1 2,-1-1-2,-1-3 1,2-4 0,-2-3 0,6-2-1,-1-4 3,6 0 2,8-4-1,10 0 6,11 0-3,8-8 2,9-10 4,11-3 8,23-3-17,24 1-4,22-1-30,14-5-125,-4 1-237</inkml:trace>
  <inkml:trace contextRef="#ctx0" brushRef="#br0" timeOffset="703310.1075">14205 18247 1045,'0'0'66,"81"39"-57,-13-7-1,14-2 24,15-1 44,12-3-11,4-2-26,-1-1-31,-6-6-8,-8-4-20,-10-3-21,-10-1-22,-11 3-3,-18-1-26,-9 3-52,-7-5-47,2 2-175</inkml:trace>
  <inkml:trace contextRef="#ctx0" brushRef="#br0" timeOffset="704067.9639">15739 17601 610,'0'0'29,"0"0"-26,0 0-2,0 0 40,0 0 32,0 0-9,-31 3-35,19 0 7,-4 2-25,-3-1-6,0-1 4,-2-1 1,5 0 0,0-2-2,8 0 3,2 0 12,4 0 7,2 0 13,0 0 16,0 0 1,0 0-8,2 0 19,18 0 3,16 5-16,20 1-28,16 1-14,4 0 6,-6 0-14,-9 3-8,-9-5-2,-7-1-148,-5-1-279</inkml:trace>
  <inkml:trace contextRef="#ctx0" brushRef="#br0" timeOffset="705928.6856">17681 18867 212,'0'0'0,"0"0"-45</inkml:trace>
  <inkml:trace contextRef="#ctx0" brushRef="#br0" timeOffset="706141.999">17681 18867 36,'0'0'301,"87"-31"-83,-53 23-115,-6 3 14,-2-2-9,-8 2-28,-5 2-51,-8 2-3,-5 1-20,0 0-6,-18 0-43,-16 0 0,-18 0-43,-8 0-26,1 0 30,3 0-54,11 1-14,17 2 150,20 0 3,11 2 9,43-2-12,31-1-28</inkml:trace>
  <inkml:trace contextRef="#ctx0" brushRef="#br0" timeOffset="717275.5375">20984 5486 507,'0'0'7,"0"0"-5,0 0 69,0 0-8,0 0-25,0 0-4,0 0-3,0 0-4,0 0 5,0 0-4,0 0-13,0 0-10,0 0-3,0 0 2,0 0 8,0 0 2,0 0 4,0 0 4,0 0 3,0 0-7,0 0-3,0 0-7,0-2-1,0 2-5,0 0 0,0 0-2,0 0-2,0 0-30,0 0-66,0 0-50,3 3 2,9 2-437</inkml:trace>
  <inkml:trace contextRef="#ctx0" brushRef="#br0" timeOffset="718606.82">19482 8969 610,'0'0'92,"0"0"-56,0 0 167,0 0-51,0 0-51,0 0 3,0-34-15,0 32-20,0 1-36,0 1-10,0 0-10,0 0-12,0 0-1,0 1-8,-11 16 3,-8 7 5,-1 5 1,1 4-1,2-4 0,6 0 0,2-2 0,3-1 2,0-2-1,3-5-1,2-3-1,1-4 0,0-7 1,0-1-6,0-3 3,0-1 0,0 0 2,0 0 1,0 0 3,0 0 0,0 0 0,1-5-3,8 0-1,-3-5 1,4 3-1,0 0 0,4-1 0,0 1 1,0 2 0,0-1 0,-1 2 0,-2 0 1,4 1-1,-3 3 0,0 0 0,2 0 1,2 0-1,0 0 1,-1 14 1,1 4-1,-5 4 1,-7 2 2,-4-1-2,0 0 0,-10-5 0,-11-4-1,-3-3 1,-5-5-2,1-5 0,0-1-2,4 0-3,3-4-25,5-10-56,6-2-51,8-2-41,2 2-212</inkml:trace>
  <inkml:trace contextRef="#ctx0" brushRef="#br0" timeOffset="719395.9277">23596 9040 1027,'0'0'128,"0"0"-111,0 0 121,0 0-18,0 0-68,0 0-31,-20-62-4,4 56-11,-8 4-6,-7 2 0,-5 0 0,-1 20-1,2 7 1,4 2 0,4 1 1,9-5 3,6-2 0,8-3-4,4-2 2,0 4 4,3 0-4,15-1 2,5-1 3,4-3-3,0-7-3,5-2-1,5-7-2,6-1-52,8 0-131,2-10-120,-3-8-528</inkml:trace>
  <inkml:trace contextRef="#ctx0" brushRef="#br0" timeOffset="723868.2067">20269 5757 1259,'0'0'10,"0"0"-10,0 0-94,0 0 94,0 0 0,0 0-1,0 0-30,4-30-52,-4 35-87,-5 8 52,-7 4 47,-1-2-105,2-1-314</inkml:trace>
  <inkml:trace contextRef="#ctx0" brushRef="#br0" timeOffset="724468.741">16103 5043 89,'0'0'1081,"0"0"-1081,0 0-36,0 0 36,0 0 24,0 0-15,0-3-9,0 3-31,0 0-185,23 0-320</inkml:trace>
  <inkml:trace contextRef="#ctx0" brushRef="#br0" timeOffset="725658.0539">7443 4511 1059,'0'0'169,"0"0"-160,0 0 51,0 0 39,0 0-18,0 0-50,-30 30 32,16-1-23,-3 5-29,-4 4-5,-1-4-4,4 0-2,0-7-8,7-9-43,7-12-33,4-6-3,3-22 28,24-17-2,9-15 27,9-6 34,2-8 63,-4-1 11,-2 3 27,-4 6-24,-4 14-22,1 12-21,-4 15-5,1 11 0,-5 8-29,-1 14-3,-10 23-8,-13 12 6,-10 6 1,-43 8-1,-19-5 1,-7-2 1,14-12-1,24-15 2,20-13 2,19-8 2,7-4 6,26-1 15,15-1 14,15-2-11,8 0-15,-1 0-11,-1 0-24,-5-2-75,-9 1-88,-9-1-154,-13-4-260</inkml:trace>
  <inkml:trace contextRef="#ctx0" brushRef="#br0" timeOffset="726026.006">8138 4378 74,'0'0'1338,"0"0"-1321,0 0-10,0 0 146,0 0-101,0 0-52,44-17-5,-52 68 5,-4 5 0,0 1-4,2-10 2,4-9-32,6-11-36,0-15-3,22-12 32,13-3 29,11-25 12,3-10 9,2-8 35,-7-2 4,-8 3-5,-11 4-6,-9 12 0,-11 11 19,-5 10-9,0 8-11,0 0-16,-8 25-20,-15 26 2,-8 17-2,-8 17 0,-3 4 4,-2-3-4,3-7 0,8-13-2,13-18-23,17-15-108,4-13-106,30-15-94,14-5-580</inkml:trace>
  <inkml:trace contextRef="#ctx0" brushRef="#br0" timeOffset="726475.4489">8720 4582 1385,'0'0'64,"0"0"-64,0 0 36,0 0-26,0 0-3,-21 111 11,2-65-7,1-3-11,2-9 0,3-9-2,6-11-16,4-12-86,3-2-34,0-21 99,7-18 13,17-9 14,7-2 12,10-1 19,2 3 56,2 8 6,-4 9-10,-4 11-21,-7 9-11,-7 10-15,-8 1-24,-6 12-4,-9 14-4,0 9-1,-27 4-17,-18 3 6,-5-2 6,4-4 6,14-12 8,18-12 0,14-1 6,5-3 32,30 5 81,15 3-19,5 3-20,-2-2-41,-12 0-7,-15 3-22,-16 5-10,-10 3-6,-25 5 1,-35-3-17,-23-4-45,-16-10-138,-2-8-227</inkml:trace>
  <inkml:trace contextRef="#ctx0" brushRef="#br0" timeOffset="727499.295">7433 5263 677,'0'0'445,"0"0"-444,-81-47-1,53 47 14,1 11-1,8 23-6,7 18 24,10 10 38,2 5-31,18 0 8,11-6 46,-1-11-13,-3-7-27,-7-9-21,-12-5-3,-6-6-22,-2-6-5,-27-8-1,-14-9-16,-5-1-64,3-24-44,15-12-14,26-7 48,8-4 39,44-2 51,22 3 47,9 6 21,-1 7 49,-7 11-31,-14 10-28,-17 10-14,-12 3-28,-17 15-16,-11 20-4,-9 14 4,-25 10 1,-4 1-1,3-4-8,14-7 3,9-14-10,12-14-15,9-13-3,16-8 20,11-10 13,0-21 8,7-7 0,-7-6 5,1-3-1,-9 0-1,-8 8-11,-7 8-3,-7 13 1,-6 11 0,0 5-15,0 2-22,0 0 15,0 0 18,0 5 6,0 2 0,0 0 3,0 3 7,0-1 7,0 3-5,0 3-2,2 0-2,4 4 2,3-4 3,5 1-2,2-4 1,0-2-1,-4-4-6,-2-2-2,-5-2-3,-4-2 1,1 0 0,-2 0 0,1 0 5,1 0 3,-2 0-5,0 0-1,0 0 6,0 0 16,0 0-10,0 0-13,0 13-2,0 3 0,-5 6 6,-1 2 4,6 1-3,0-4 1,0-3-2,0-4-2,8-5-4,15-4 0,10-5-22,3 0-73,0 0-71,-6-11-40,-8-5-228</inkml:trace>
  <inkml:trace contextRef="#ctx0" brushRef="#br0" timeOffset="728027.0674">8101 5571 998,'0'0'43,"0"0"-30,0 0 21,0 0-13,0 0-21,0 0 2,-64 31-2,52-1 5,3-1 13,3 1 28,5-4 20,1-2 5,0-2-39,0-6-1,0-3-14,2-3-3,4-4-10,-1-3 1,4-3 2,7 0 1,7-7-1,7-13-5,1-7-2,-1-4 0,-5-4 0,-6-2 1,-7 3 2,-5 5 8,-3 9 18,-4 13 11,0 4-1,0 3-6,0 0-14,0 0-19,0 7-8,0 13 8,-12 7 0,-1 4 1,1 3 3,0 2 4,5 0 4,6-4-5,1-3-7,0-3-2,11-4-10,2-3-81,3-7-114,1-9-124,-5-3-369</inkml:trace>
  <inkml:trace contextRef="#ctx0" brushRef="#br0" timeOffset="728597.0634">8383 5600 1197,'0'0'119,"0"0"-114,0 0 140,84-7-74,-65 31-39,-3 8-16,-8 2-6,-8 0-6,0-1-4,-6-4 0,-11-9-3,4-6-8,6-8-50,3-6-15,4-6 46,0-18 17,18-7-35,8-1 48,8-2 1,5 1 0,1 0-1,-1 7-17,-4 4-71,-5 5-13,-7 4-30,-7 3 57,-8 6 74,-7 1 54,-1 3-12,0 0 16,-21 11-30,-9 14-2,-7 8 29,0 4-30,7 1 0,14-3-17,13-7 0,3-6-3,18-7 2,19-8 5,6-7-2,2 0-3,3-12 0,-3-9-5,1-7-2,-3-1 1,-3 0-1,-12 5 1,-14 5 1,-6 8 3,-8 8 9,0 3 9,-22 6-23,-9 19 0,-4 9 2,2 4 1,10-4 5,11-5 6,12-2 1,15-5-8,33-5-7,25-5-2,16-8-78,10-4-232,1 0-475</inkml:trace>
  <inkml:trace contextRef="#ctx0" brushRef="#br0" timeOffset="729188.9088">10065 4099 1650,'0'0'0,"-10"128"1,-6-13-1,-11 27 33,-12 28 15,-18 14 1,-14 7-5,-14 1-21,-5-14-5,1-12-4,5-10-5,8-13-2,12-15-2,13-21-1,17-23-2,15-21 0,14-20-2,5-19-6,0-16-4,27-8-49,13-19-26,17-22-208,8-15-403</inkml:trace>
  <inkml:trace contextRef="#ctx0" brushRef="#br0" timeOffset="730270.1114">10943 4666 1105,'0'0'175,"0"0"-144,10-74 145,-10 52-51,-21 2-70,-9 9-32,-13 10-19,-6 1-4,-8 34-7,2 12 7,4 12-5,15 3 5,16-10-4,17-12-21,3-11-28,26-16 0,19-12 35,8 0 18,11-26 2,-3-11 9,-5-6 15,-11 2 21,-14 9-2,-14 15 9,-9 9-19,-8 8-14,0 5-21,0 26-6,-11 9 4,0 12 2,1-5 0,3-3-15,7-7-62,0-9-43,25-8-78,24-13-101,16-7-148</inkml:trace>
  <inkml:trace contextRef="#ctx0" brushRef="#br0" timeOffset="730914.8006">11724 4441 1164,'0'0'19,"0"0"44,0 0 53,0 0-52,0 0-59,0 0-3,6 74-2,-24-13 8,-7 1-5,-2-1 0,-2-5 3,0-5-3,6-12-3,6-9-1,9-11-1,5-10 1,3-6-15,0-3-1,2-2 16,17-11 1,8-4 3,5 3 23,3 4 10,2 5-5,-4 5 6,-6 0-4,-3 19-6,-11 6-21,-5 3-4,-8 4-2,0-5 0,-23 0-3,-8-5-1,-9-8-26,-1-8-44,4-6-29,7-2-38,12-18 32,18-5 1,2-3 6,31-3 50,14 3 13,9 3-1,8 6-81,0 7-123</inkml:trace>
  <inkml:trace contextRef="#ctx0" brushRef="#br0" timeOffset="731147.8955">12313 4850 1064,'0'0'51,"0"0"-20,5-75 130,-22 55-67,-21 14-87,-10 6-7,-7 28-1,2 22-2,12 12-1,14 2 3,18 0 1,9-3-1,13-10 0,23-6-6,15-11-21,7-10-81,6-13-112,-8-11-324</inkml:trace>
  <inkml:trace contextRef="#ctx0" brushRef="#br0" timeOffset="733000.1439">10516 5878 674,'0'0'168,"0"0"-154,0 0 142,0 0 3,0 0-59,0 0-50,56-93-20,-9 61-22,13-8-2,2-10 5,-1-3-10,-5-6 20,-12-3 10,-16 1 5,-17 5-1,-11 9 0,-11 16-8,-29 21-27,-16 17-12,-16 46 2,-8 32 2,6 24 3,15 9-7,18-6-65,24-13 4,17-21-25,20-23-15,30-29-1,14-23 72,9-6 42,-1-31 66,-7-14 65,-5-10 4,-13 4-35,-11 7-12,-12 15-9,-13 17-29,-11 10-17,0 5-24,-3 14-9,-16 18-15,-3 14 14,3 3 0,10-1-9,7-7-9,2-12-11,4-14 8,15-8 8,5-7 14,3-8 12,9-20 2,-1-6 8,-5-7 4,-4 2-1,-9 0-5,-8 0-5,-9 7-7,0 5-8,0 9-4,-15 11-16,-4 7-28,-8 5-36,-5 15-1,2 8-32,8 1-61,8-2-150,14-5-272</inkml:trace>
  <inkml:trace contextRef="#ctx0" brushRef="#br0" timeOffset="733327.2611">11403 5880 308,'0'0'888,"0"0"-880,0 0-3,0 0 164,0 0-65,0 0-52,22-62-52,-64 62-15,-3 5 9,6 19-10,7 7-4,13 3-13,13-1-44,6-7-25,12-9 25,18-8 36,9-9 29,3 0 12,-2-24 7,3-7 45,-7-4 28,-6-1 9,-11 7 4,-6 10-40,-8 12-21,-5 7-22,0 0-10,-3 19-30,-12 17 16,2 5 4,2 6-88,7-2-68,4-8 11,19-8-178,19-10-350</inkml:trace>
  <inkml:trace contextRef="#ctx0" brushRef="#br0" timeOffset="733691.2821">11907 6025 866,'0'0'327,"124"-84"-273,-82 41 106,-18 7-47,-16 10-62,-8 6-24,-20 9-16,-23 11-11,-12 0-34,1 20-18,2 15 10,16 2-35,20-2-52,16-4 41,7-8 53,32-11 30,6-10 5,10-2 22,3-16 87,1-15 11,1-5-31,-2-7-32,-8-1-5,-11 5-6,-10 3-9,-15 5-16,-14 2-11,0 2-4,-11 5-4,-16 10-2,-9 12-25,-7 0 5,-4 32 2,-6 15 12,1 17 1,4 12-12,2 5-36,7-1 5,6-5 15,3-3-30,2-6-96,1-6-46,1-11-127,-4-10-142</inkml:trace>
  <inkml:trace contextRef="#ctx0" brushRef="#br0" timeOffset="733977.5455">10437 6311 1021,'83'-4'516,"16"4"-510,10 0-3,-2 0 92,3 3-43,1 11-27,-3 0-13,3-2-8,-9-1-4,-8-5-7,-17 1-25,-22-6-35,-22 1-51,-24-2-54,-9 0-31,-27 0-187,-31-5-292</inkml:trace>
  <inkml:trace contextRef="#ctx0" brushRef="#br0" timeOffset="734439.2288">7588 6084 461,'0'0'121,"-95"5"-106,72-2 128,12-3 68,11 0-69,0 0 24,26 1-21,37 2-48,35 0-33,36 2-9,24 2-30,16-2-19,15 3-6,5 0-10,5 2-123,-13 0-223,-24-1-417</inkml:trace>
  <inkml:trace contextRef="#ctx0" brushRef="#br0" timeOffset="735321.1965">14190 7003 1298,'0'0'87,"0"0"-36,0 0 102,0 0-75,0 0-11,0 0-28,0 0-5,0 0-16,0 0-10,0 0-1,0 0-5,0 0-1,0 0-2,0 0 2,0 0-2,0 0 1,0 0-3,0 0 2,0 0 0,0 0 1,0 0 1,0 0-1,0 0 0,0 0 0,0 0-11,0 0-26,0 0-35,0 0-37,-2 0-48,-5 0-146,-7-7-328</inkml:trace>
  <inkml:trace contextRef="#ctx0" brushRef="#br0" timeOffset="736002.8526">8710 6143 1291,'0'0'0,"0"0"-144,0 0 144,0 0 0,0 0-112,80-34-221</inkml:trace>
  <inkml:trace contextRef="#ctx0" brushRef="#br0" timeOffset="736581.2314">18603 7711 689,'0'0'87,"0"0"-87,0 0-3,0 0 3,0 0 56,0 0-48,-6 0 1,6 0-3,-1 0-6,-2-1-28,3-5-73,0-2-152</inkml:trace>
  <inkml:trace contextRef="#ctx0" brushRef="#br0" timeOffset="737060.4392">20660 7539 623,'11'-141'0,"-14"-4"-40,-48 5-299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3:55:43.926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8538 2635 740,'0'0'72,"0"0"-70,0 0 121,0 0-19,0 0-61,0 0-16,0 0-11,14-4-6,-3 4 7,0 0 5,4 3 5,6 1 6,-1-1-11,0 0 7,-2-1-6,-6-2-6,-5 0-7,-4 0-3,-1 0 0,-2 0-1,0 0 5,0 0-1,0-2-6,0-7-4,0 3-3,0-4-11,0-2-2,0 2 7,0-3 8,0-2 1,2 0 0,3-2 3,3-2 1,2 4 1,-1 1 9,5 3-2,-1 2-3,0 4-2,1 2-4,-4 3 0,1 0-3,3 6 0,2 8 0,0 3 1,-3-1-1,-9 1 0,-4 0-2,0 2-2,-4-2 3,-9 1 1,-5-1 1,6-2-1,0-5 0,6 1 0,2-3 0,2-1 0,2-3 0,0-1 1,0 0-1,0-3 5,3 0 5,9 0 19,3 0 0,6 0-5,-1 0-3,9 0-5,3 0-7,3 0-8,-1-3-1,-2-1-30,-9-6-193,-10 0-432</inkml:trace>
  <inkml:trace contextRef="#ctx0" brushRef="#br0" timeOffset="7978.9502">2487 4127 39,'0'0'419,"0"0"-381,0 0-16,0 0 37,0 0-11,0 0-16,0 0 13,37 11 15,9-6 24,14-2-21,10 2 8,11 0-11,2-3-9,11 0-26,3 4 4,0-2-9,-10 0 2,-13 2-6,-20 1-5,-11-2-4,-16 2-4,-11-2-3,-8 0-2,-1-2 1,-5-2-1,-2 1-1,0-2-4,0 0-15,0 0-11,0 0-6,-12 0 18,-5 0 0,-8 0 4,-6 0-12,-5 0-4,-4-3-9,-2 1-13,-2-1 5,-2 1 4,0-1 5,-5 0 2,-1 0-18,-1-1 20,0 0 13,-2-2-3,-3 1-97,0-1 21,-3 1 54,1 2 9,6 0 21,6 3 16,4 0 3,5 0 18,8 0 24,5 0 20,10 0 4,7 0-6,5 0 13,4 0-30,0 0 19,3 0-23,17 3-3,12-3 14,13 4 9,11-1 4,9 1 6,12-1-6,7-2 8,7 1-17,8 0-12,0-2 6,2 1-4,-7 1-18,-8 0-13,-14-1 6,-14 0-8,-15 1-6,-13-1-2,-10 0-2,-8 1-1,-9-1 0,-3-1-2,0 1 1,0-1-3,0 0-2,0 0-17,0 0-14,-15 0 9,-5 0 16,-8 0-15,-6 0-13,-2-4 16,-1-1-10,-5-1-10,-3 1-1,-2-1-18,-3 2 10,3 0 23,5 1 12,7 0-37,10 2-53,13-4-14,10-3-118</inkml:trace>
  <inkml:trace contextRef="#ctx0" brushRef="#br0" timeOffset="11326.8889">12712 4124 204,'0'0'28,"0"0"-28,0 0 0,0 0 28,0 0 23,0 0-18,0 0-14,-17 0 2,14 0-7,-1 0 9,1 0 9,0 0 0,1 0-15,2 0 1,-1 0 10,-1 0-10,1 0-8,-1 0 0,1 0-4,-2 0 3,1 0-4,1 0 7,1 0 5,0 0-4,0 0 5,0 0-9,0 0 5,0 0-3,1 0 0,8 0 4,7 0 8,1 0-10,1 0-3,-2 2-4,-1-1 0,-4 2-4,-4-1 0,-4 0 2,1-2 2,-2 0-3,-2 3-2,1-3-1,-1 0 0,0 0 0,0 0 1,0 0 0,0 0 1,0 0 3,0 0-5,0 0 2,0 0-1,0 0 2,0 0-3,0 0 0,0 0-5,2 0-12,-2 0-26,0 0-3,0 0-1,1 0-17,3 0-109,2 0-137</inkml:trace>
  <inkml:trace contextRef="#ctx0" brushRef="#br0" timeOffset="13117.6056">21573 4096 639,'0'0'3,"84"0"-3,-35 0 0,5 0 4,5 0 42,7 0 2,8 0-23,1 3-11,2 1-6,-2-1 0,0 1 19,-5-1 5,-6 1-13,-6-3-14,-7 1 3,-8 1-3,-5 0-3,-9-2-1,-6 2-1,-11-1-1,-7-2 1,-5 0 0,0 0-5,-5 0-19,-15 0 8,-10 0 14,-4-3-4,-5-2-3,-3 1-13,-1-2-29,-5 4 17,-4-3 10,-1 3 3,-3 0-5,-3-2 15,-4 3 6,-3-2 4,-4 0 1,-3 2 0,1-2 0,4 3 2,10 0 3,15 0-5,13 0 0,15 0-1,11 0 1,4 0 4,4 0 53,20 0-14,19 0-24,19 0-12,18 0 1,11 0-7,7 5-1,-1 1-2,0 1-10,5 0-76,-1-2-284</inkml:trace>
  <inkml:trace contextRef="#ctx0" brushRef="#br0" timeOffset="21920.9776">20041 5528 547,'0'0'393,"0"0"-393,0 0 0,0 0 64,0 0 30,0 0-71,0 0-17,12-25-2,-10 39-1,-1 11-2,1 15 15,1 7 10,0 14-14,-3 6-1,1 8 9,-1 3-3,0-5-3,0-6-9,0-10-4,0-10-1,0-3 0,0-8 1,0-9-1,0-1 0,0-9-1,0-7 0,0-3 0,0-1-2,0-5-2,0 1-1,0-2-2,0 1 2,0-1 0,0 0 4,0 2 0,0-2 2,0 0-1,0 0-3,0 1-2,0-1-3,0 2-7,0-2-11,0 0 2,0 0 1,0 0 6,0 0 1,0 0 5,0 0 6,0 0 4,0 0 0,0 0 2,0 0 0,0 0 0,0 0 2,0 0-2,0 0-7,0 0-10,0 0-7,0 0-17,0 0-37,0 0 3,0 0 8,0 0 33,0 0 17,0 0 11,0 0 4,0 0-1,0 2-1,0-2-12,-7 3-32,-2-3 45,-5 2-11,1 1 1,0-1 11,4 0 0,-1 1 1,4 1-1,-1-3-3,-2 1 4,-1-2-1,-1 1 2,-1-1-4,5 0 3,5 0 1,2 0 4,0 0 12,0 0 23,0 0 12,11 2 7,7 2-9,8-1 8,10 4-23,11-3-20,5 0-5,4-2-5,1 2-4,-6-1-2,-8-2-26,-7 0-34,-11 0-3,-6 1 8,-5-2-42,-9 0-133</inkml:trace>
  <inkml:trace contextRef="#ctx0" brushRef="#br0" timeOffset="22611.363">19779 6394 306,'0'0'440,"0"0"-432,0 0-7,0 0 82,0 0-32,0 0-35,36-20-13,-36 20 1,0 0 0,0 0-3,0 0-1,0 0 0,0 0 0,0 0 1,0 0 0,0 0-1,0 0 0,-3 0 0,-4 0 0,-2 0 0,2 0 0,3 0 0,1 0 0,0 0 0,1 0 0,2 0 0,0 0 1,0 0 4,0 0 0,0 0 8,0 3 4,0 4-6,0 6 9,3 10 10,6 13 7,4 13-7,1 13-17,5 9-1,-2 4-5,-1 2 6,-1-2-10,-3-4-1,-3-4 0,-1-5-2,0-7 0,0-7 2,4-9-2,-3-8-3,0-6-20,0-11-43,-5-6-46,-1-7-48,1-1-33,1-7-151</inkml:trace>
  <inkml:trace contextRef="#ctx0" brushRef="#br0" timeOffset="23241.266">20448 6539 129,'0'0'513,"0"0"-484,0 0-25,0 0 31,0 0 26,0 0 21,20 107-16,-14-43-31,0 8-15,0 4 9,1 0 8,-4 1 8,0-6-26,-2-7-11,1-6-4,0-10-2,1-9-1,0-6 0,0-7 0,1-5 0,3-1 0,-2-4 4,-1-3-4,-1-5-1,-1-4 1,-2-1-1,0-2-1,0 0 0,0 1-5,0 0-4,0-2-15,0 0 18,0 0 3,-14 0 3,-8 0 1,-10 0 0,-5 0-1,-7-9-3,-3 2-16,-3-1 4,-3-2 10,3 0-4,0-1-7,6-1-34,5 1-22,6 4 22,5 1-20,6 3 10,2 1-1,7 2-54,7 0-82</inkml:trace>
  <inkml:trace contextRef="#ctx0" brushRef="#br0" timeOffset="24059.3843">20223 7490 441,'0'0'100,"0"0"-78,0 0 35,0 0 18,0 0-34,0 0 10,1 31 30,3 1-6,0 11-14,2 7-9,-1 6-13,-1 2-19,3 1-13,1-3 9,1 0 1,0-6-9,1-3-1,-4-5-2,0-5-2,-3-4-3,-1-8 0,-1-5 0,-1-11 0,0-4-3,0-5-23,0 0-22,0 0-13,0-6-7,0-5-38,0 5-16,-1 0 33,-1 1-30,-2 3-29,-1 0 52,1 1 7,2 1-78,2 0 167,0 0 25,0 0 99,0 0-114,0 0 21,0 0 83,0 0-32,0 0-52,0 0 20,-3 0 27,-11 0-36,-9 0 1,-18 5-9,-16 12-2,-24 8 38,-29 6 7,-23 5-48,-22 7-16,-9 4 7,9 1-9,15 4-10,29-5 0,32-5-20,30-10-116,31-13-215</inkml:trace>
  <inkml:trace contextRef="#ctx0" brushRef="#br0" timeOffset="24607.4588">19000 8290 890,'0'0'103,"0"0"-86,0 0-2,90 95 102,-37-36-62,7 8-15,1-3-27,-1-3-9,-2-7-4,-8-12-6,-11-6-48,-13-5-42,-13-8-108,-13-7-91</inkml:trace>
  <inkml:trace contextRef="#ctx0" brushRef="#br0" timeOffset="25169.2555">18903 8332 838,'0'0'86,"0"0"-86,-109 13 0,48 15 17,-12 14 1,-13 13 7,-8 8 7,-4 2-19,6-3-12,9-10-1,14-11-2,12-7-18,12-10-72,4-4-44,10-7 27,7-2-9,10-6-46,11-2 14,3-3 150,0 0 29,14 0 45,3 0-15,-1 0-4,0 0-41,-4 0-12,-4-2-2,-3 2 1,-3 0-1,-2 0 0,0 0 2,0 0 11,0 0 8,0 2 43,1 9 9,14 6 26,12 9 25,14 7-34,12 10-11,8 3-49,4 4 27,-3-4-33,-8 0-2,-7-4-5,-6-1 2,-4-5-10,1-5-4,0-6-5,-2-6-2,0-8-39,-4-8-61,-6-3-92,-1-4-79,-6-18-164</inkml:trace>
  <inkml:trace contextRef="#ctx0" brushRef="#br0" timeOffset="25476.448">19366 8923 614,'0'0'48,"0"0"-39,113-46 23,-86 38 40,-11 3-19,-12 4-17,-4 1 10,0 0 4,-17 0-38,-13 3-11,-6 12 15,-4 7 10,-7 5-3,1 7 3,-6 6 4,-5 4-6,-2 1-8,-4-3-8,-1-3-8,6-3 0,3-6-49,3-6-46,6-7-92,9-5-76,12-9-213</inkml:trace>
  <inkml:trace contextRef="#ctx0" brushRef="#br0" timeOffset="26128.7117">20334 8157 463,'0'0'204,"0"0"-171,0 0 5,0 0 85,0 0 1,116 110-8,-56-49-47,7 4-34,6 3-14,1-3-13,2-3-8,-2-10 4,-6-6-4,-8-8-1,-7-11-16,-14-6-31,-12-6-73,-8-10-97,-8-3 30,-1-2-1,-1 0 40,6-9-116</inkml:trace>
  <inkml:trace contextRef="#ctx0" brushRef="#br0" timeOffset="26570.4715">21412 8647 437,'0'0'104,"0"0"-64,0 0 66,0 0 26,0 0-40,0 0-11,42-59 6,-42 59-30,-3 0-50,-19 18-6,-16 13-1,-9 10 24,-7 5 2,-5-2-11,6-1 12,5-7-26,5-3-1,8-7 0,10-5 0,7-4-24,6-8-27,7-1-31,4-5-9,1-3 13,0 0 15,0 0-21,0 0 74,5 0 4,-2 0 4,-3 0 2,0 0 2,0 0 8,0 0 13,0 0 16,0 0-11,0 6-14,3 8 4,15 9 81,5 9-22,12 7-12,11 4-40,12 8 40,7 5-25,7 6-16,6-5-9,3-5-15,-4-9-1,-2-10-91,-14-12-184,-14-9-344</inkml:trace>
  <inkml:trace contextRef="#ctx0" brushRef="#br0" timeOffset="27268.488">21692 8656 889,'0'0'37,"0"0"-5,0 0-32,78 87 113,-30-36-51,10 13-24,11 6 15,8 4-37,6-4 5,7-2-10,3-4-3,-3-4 2,-7-5-3,-9-5-3,-10-5 1,-7-4 4,-9-10-4,-7-5 5,-14-6-10,-12-8 0,-10-7-1,-5-4 0,0-1-36,0 0-10,0 0 34,0 0 11,0 1 0,0 2 0,-3 0 2,-7 1 0,-4 0 0,-3 1 1,1-1 0,-2 0 0,-1-1-2,3 1 1,-4 4 0,4-1 0,2 0 0,-2 4 0,5-3 0,2 0 0,-2-2 0,0 2 0,-3-2 0,-5 3 0,-8 2 0,-9 5-1,-8 0 1,-6 2 2,-3-2-2,-1 1 0,5-2 0,4-5-1,8-6 1,1-4-32,2 0-14,-5-7-27,-3-15-13,-1-7-29,-2-3-14,6 1 20,5 1-119,6 2-53</inkml:trace>
  <inkml:trace contextRef="#ctx0" brushRef="#br0" timeOffset="27546.4672">21302 9274 446,'0'0'147,"0"0"-117,0 0 37,0 0 127,0 0-77,0 0-63,80 52 17,-10-11-13,9 3-3,5-2 1,-10-6-16,-5-2-10,-8-3 7,-4-2-19,-5-2-11,-10-3-4,-6-2-3,-9-4-8,-7-1-37,-2-4-30,-3-3-39,-3-3-40,1-2-7,-3-3-4,0-2-5,-6 0-91</inkml:trace>
  <inkml:trace contextRef="#ctx0" brushRef="#br0" timeOffset="27995.3313">22256 9694 579,'0'0'85,"0"0"-43,0 0 113,0 0-24,0 0-41,0 0-24,50 35 0,-9-1 29,9 6-38,8 4-6,5 7-20,14 4-5,7 3-11,6-1-10,1-3-5,-9-5-22,-7-7-37,-16-7-115,-17-12-116,-16-12-309</inkml:trace>
  <inkml:trace contextRef="#ctx0" brushRef="#br0" timeOffset="28716.1178">18344 9169 498,'0'0'79,"0"0"-8,0 0 134,0 0-54,0 0-48,0 0-13,-90 41 10,62-16-14,-7 4-15,-7 9-36,-7 6 17,-1 0-18,-2 1 2,4-4-19,0-2-6,5-4-8,-2-7 0,6-4-3,10-7-1,8-4 1,13-5-5,8 1-42,8-4-55,30 0-51,9-5-111,12 0-439</inkml:trace>
  <inkml:trace contextRef="#ctx0" brushRef="#br0" timeOffset="29781.3495">18022 9416 558,'0'0'181,"0"0"-174,0 0 81,0 0 76,0 0-72,0 0-42,-11-7-13,-1 12 10,-3 14 15,-5 8-12,-4 7-5,-1 7-9,-1 5-4,-3 4-10,-2-1-2,-2-3-9,2-3 3,1-6-6,5-7-6,4-2-2,2-6 0,4-2 1,3-2-1,1-3 0,4-3 0,1 1 1,1-4-1,2 1 0,0 1 0,-2-4 0,0 3 0,0-5 0,-1 0 0,2 0 0,-1-3 0,1 1 0,3-1 0,-3 1-1,2 1 1,-1 1 0,-2 1-1,2 0-1,-1-3-1,1-1 1,0 0 2,1-2-5,1 1-18,1-1-30,0 0-51,0 0-35,0 0-34,0 0-135,6 0-14</inkml:trace>
  <inkml:trace contextRef="#ctx0" brushRef="#br0" timeOffset="30057.8394">17631 10062 1061,'0'0'23,"0"0"-23,0 0 81,0 0-13,0 0-36,-94 60 3,70-43 7,3 0-23,-2-2-19,4-4 0,7-3-10,6-3-104,6-2-79,0-3-210</inkml:trace>
  <inkml:trace contextRef="#ctx0" brushRef="#br0" timeOffset="31161.2753">20049 5470 263,'0'0'187,"0"0"-187,0 0 0,0 0 2,0 0 18,0 0 53,22-9-8,-22 7 2,0 2 13,0 0-21,0-1 6,0 1 4,0 0-5,0 0-22,0 0-13,-6 0-9,-18 0-4,-19 0-4,-24 0 6,-23 0-5,-13 0 1,-15 0 5,-7 4 14,-4 6-2,-6 2-22,-5-1-6,10-5 1,13-1-3,26-3-1,29-2-1,31 0-1,17 0-4,13 0-6,1 0-12,0 0 18,0 0 1,0 0-10,0 0 4,1 1-4,2 6-57,1 5-70,-2 2-41,-2-2-123</inkml:trace>
  <inkml:trace contextRef="#ctx0" brushRef="#br0" timeOffset="32195.261">18792 5520 508,'0'0'79,"0"0"-49,0 0 78,0 0 28,0 0-86,0 0-9,-25-11 10,3 10-3,-8 1-14,-7 0-10,-11 0-5,-13 0 4,-15 0-4,-12 0 7,-22 0 14,-16 0-7,-17 0 0,-10 1-15,-3 4-6,3 1-11,13-1-1,14-2-1,16 1 1,9-2 0,10-1 0,14 1 0,10-2 1,16 0-1,16 0 0,9 0 0,10 0 1,5 0 1,4 0-3,2 0 1,4 0 0,1 0 0,0 0 2,0 0-2,0 0-1,0 0-7,0 0-28,0 0-36,-2 0 3,-1 0-45,1 0-45,0 1-73,2 3-255</inkml:trace>
  <inkml:trace contextRef="#ctx0" brushRef="#br0" timeOffset="32574.0801">16293 5574 1002,'0'0'138,"0"0"-130,0 0 76,0 0 7,0 0-45,0 0-13,0 0-25,-9 0-8,-2 0-14,-6 0-72,-4 0-50,0 0-129,3 0-314</inkml:trace>
  <inkml:trace contextRef="#ctx0" brushRef="#br0" timeOffset="32757.4323">15986 5606 1280,'0'0'0,"0"0"38,0 0-38,0 0 0,0 0-8,0 0-49,-45-11-74,16 11-250</inkml:trace>
  <inkml:trace contextRef="#ctx0" brushRef="#br0" timeOffset="32977.1718">15641 5624 1018,'0'0'170,"0"0"-161,0 0-9,0 0 35,0 0-34,0 0-1,-25 0-5,14 0-46,2 3-118,6-1-217</inkml:trace>
  <inkml:trace contextRef="#ctx0" brushRef="#br0" timeOffset="34220.2748">17480 10132 545,'0'0'55,"0"0"-41,0 0 97,0 0-27,0 0-19,0 0 13,-3 0-16,3 0-20,0 0-15,0 0-14,0 0-10,0 0-2,0 0 0,-3 0 2,-4 0 6,-2 0 14,-8 3 9,0 2-3,-6-1 11,-5 1-16,-5 3-10,-4-3-4,-4 2 1,-4-2 2,-8-3-2,-14 0 4,-13-2 8,-13 0 3,-9 0-11,-4 0-1,0 0-3,1 0 1,9 0-7,8 0 3,13 0-7,7 0 0,9 0 0,3 0 1,10 0-1,7 0 1,11 0-2,10 0 1,10 0-1,5 0 1,3 0-1,0 0 3,0 0-3,0 0-2,0 0-3,0 0-16,0 0-50,0 0 5,5 0 16,1 0-31,-1 0-39,-3 1-37,-2-1-96,0 0-221</inkml:trace>
  <inkml:trace contextRef="#ctx0" brushRef="#br0" timeOffset="34529.0039">15675 10147 978,'0'0'106,"0"0"-59,0 0 110,0 0-65,0 0-43,0 0-25,-1 0-17,1 0-5,-2 0-2,1 0-12,-4 0-97,0 0-128,2 0-300</inkml:trace>
  <inkml:trace contextRef="#ctx0" brushRef="#br0" timeOffset="34768.4112">15284 10156 1373,'0'0'1,"0"0"17,0 0 70,0 0-66,0 0-20,0 0-2,-26-4-9,15 4-119,1 4-184,3-1-302</inkml:trace>
  <inkml:trace contextRef="#ctx0" brushRef="#br0" timeOffset="34977.195">15055 10203 826,'0'0'385,"0"0"-383,0 0 87,0 0 47,0 0-93,0 0-32,-21-20-11,19 20-3,1 0-81,1 0-196,1 0-598</inkml:trace>
  <inkml:trace contextRef="#ctx0" brushRef="#br0" timeOffset="36868.1817">22990 10285 415,'0'0'295,"0"0"-193,0 0 12,0 0 2,0 0-55,0 0-29,-2-11 0,2 11-14,0 0-13,0 0-1,0 0-1,0 0-3,0 1 0,-1 18 1,-2 11 0,-3 13 10,2 9 29,-4 7 5,-1 5 6,-8 3-35,-4 9 38,-8 10-32,-10 11-6,-4 10-6,-2 2 3,5 4-8,9-2 2,7 3-2,5-10 0,5-7-3,2-10 1,-3-17-1,2-3 1,-4-5 0,4-5 1,0-8-3,2-10 2,2-10-3,3-11 1,0-7 2,3-3-2,2-6 0,1-2-1,0 1 3,0-1-2,0 0 5,0 0 0,0 0-1,0 0-1,0 0 2,0 0-1,0 0-3,0 3 1,0-3-3,-2 0-3,2 0 3,-1 0-1,-1 0 0,-2 0 1,-1 0 0,-3 0 1,-6 0 0,-1 0 3,-7 0 0,-4 0 0,-3 0-2,-7 0-2,-12 0 0,-12-5 0,-14-1 0,-19 1 0,-19-3 0,-11 3 1,-19 2-1,-14 3 4,-6 0-4,-15 0 0,-10 10-4,-11 3 0,-17 1 3,-22 2-2,-20-3-10,-20 2-7,-14 0-2,-3 1 1,5 2-5,12 2 13,14 0 2,17-1 7,6 0 4,10-4 4,4-2-4,10-4-3,12-2 2,16-3 1,18-3 0,19 1 1,22-2 3,18 0-4,22 0-2,10-3 2,13-8-18,8 1-3,6-2 6,5 0 7,7-2 3,3 1 5,7 0 0,6 0 0,-1 2 2,1 0-2,-2 4 0,-2 2-1,0 0 1,3 3-2,4 0-5,4 2 6,7-2 1,2 1 2,-2 1-2,-8 0-2,-10 0 2,-12 0 2,-8 0-2,-3 0 0,-1 1 0,7 1 1,9-2-1,8 0 1,12 0 3,10 0 0,6 0 11,0 0 20,6 0-14,8-3-21,4-2-11,5 1-5,2 1-45,2 2-51,6 1-30,3-2-125,-2 0-84</inkml:trace>
  <inkml:trace contextRef="#ctx0" brushRef="#br0" timeOffset="37387.6744">14988 12120 1198,'0'0'74,"0"0"-61,0 0 3,0 0 91,0 0-67,0 0-30,16-2-10,-25 7-3,2 1 3,-2-4 2,3-2-2,2 0 1,3 0 2,1 0-3,0 0-14,0-5-97,11 0-119,9-2-404</inkml:trace>
  <inkml:trace contextRef="#ctx0" brushRef="#br0" timeOffset="37624.2081">14685 12154 1502,'0'0'131,"0"0"-110,0 0-21,0 0 65,0 0-42,0 0-23,-70 0-3,42 1-14,5 2-115,-1-1-114,6-2-296</inkml:trace>
  <inkml:trace contextRef="#ctx0" brushRef="#br0" timeOffset="37874.5947">14414 12177 1153,'0'0'430,"0"0"-426,0 0 17,0 0 67,0 0-61,0 0-27,0-1-7,0 1-96,0 0-147,0 0-376</inkml:trace>
  <inkml:trace contextRef="#ctx0" brushRef="#br0" timeOffset="43325.3565">20143 6536 462,'0'0'113,"0"0"-81,0 0 84,0 0 4,0 0-47,0 0-16,0 0-11,0-5-12,0 5-2,0 0 4,0 0-1,0 0-10,0 0 0,0 0-3,0 1-7,0 13-6,0 5 1,0 1-2,0 2-3,0-5 0,0-1-1,0-2-2,0-3-1,0-3-1,0-2 0,0-3 1,0 1-1,0-3 0,0-1-1,0 0 1,0 0 7,0 0 0,0 0-1,0 0-3,0 0-3,0 0-3,0 0 1,0 0 1,0 0-5,0-1-2,-5-3-2,-4-1-6,-1-1 6,0 2 3,2 2 1,-1-1-1,1 1 1,1 0 0,2 2 0,1 0 0,-2 0 4,0 0-1,-1 0 2,-3 0 0,-1 0 1,6 0-1,2 0-1,2 0 2,1 0-1,0 0-2,0 0 1,0 0 0,0 2 2,7 3 2,2 1 13,3 0 8,-3-1-12,3 1 2,-3 0-4,5 2-6,2 0 3,0 0 0,4 1-1,-3-3-1,-3 1-1,-5-4-1,-3 1-1,-6-2-1,0-1 0,0-1-2,0 0 0,0 0-3,-4 2-3,-7 0 4,-3-2 2,-5 3 2,1-1-1,0-1 0,1 2-3,1 1 1,2 0-2,5 2 0,-1 0-6,3-3 7,6 1-1,-2-3 3,3 1 1,0-1 1,3 4 5,12-1 29,4 5 10,5-1-14,1 0-7,-2 0-4,-7-2-3,-6 1-7,-4-4-6,-3 0 0,-1-3 0,-2 1-3,0 1 0,0-1 0,1 1 0,1 0 0,-1 1-1,-1-1 0,0-2-5,0 1-11,0 0-1,-4 2 6,-5-1 5,-1 1 0,1 2 5,2-2-3,6 0 4,1-2 0,0 4-1,0 0 2,0 2 2,0 3 1,8-2 2,-5 1 1,3-2 2,-2-3-4,-3-1-4,1-2 3,-1 0-2,1 2-1,-1-3 2,1 0-1,-2 0 1,0 0-2,0 0-1,0 0 1,0 0 1,0 0-1,0 0-12,0 0 1,0 0-2,0 0-9,0 0-9,0 0-9,0 0 8,0 0 8,0 0-7,0 0-10,0 0 1,0 0 20,0 0 6,0 0 10,0 0 2,0 0 2,0 0 0,0 0 0,0 0 0,0 0 0,0 0 0,0 0-5,0 0 0,0 0 2,0 0 2,0 0 1,0 0 1,0 0 1,0 0 0,0 0-1,0 0-1,0 0 0,0 0-2,0 0-1,0 0 2,0 0 1,0 0 0,0 0 0,0 0 1,0 0 1,0 0 1,0 0-1,0 0 5,0 0-2,0 0 3,0 0-2,0 0-3,0 0 15,0 0-1,0 0-2,0 0 5,0 0-4,0 0-11,0 0 7,3 0 0,1 0 2,3-5 1,0 4-5,2-1 16,0 1-21,0 1 4,4 0-3,1 0 2,2 0 2,2 0 9,-2 6-5,-2 6-2,-1-2-4,-4 2-1,-3-2-6,-4 0 1,-2 0-2,0 1-1,-2 1-1,-18-4-2,-6 1 0,-6-2-17,-1-4-7,4 0-22,5-2 5,6-1 17,8 0 13,5 0 8,5 0 7,0-3 6,0-5 11,0-1 11,6 1 5,3 1 6,0 2 0,-2 1-9,3 4-17,3 0-6,6 0-4,5 4-2,0 8 4,-3 2 0,-6-4-2,-8 0-1,-2-2 0,-4 0-2,-1 2-1,0 0-1,0 0 0,-6-1 0,-4 1 1,-2-3-5,-5-1 0,1-1-7,0-3-15,-2-2-7,3 0 3,3 0 18,4 0 1,7 0 9,1 0 4,0 0 7,1 0 26,16-2-11,2 2-22,5 0 0,-2 0 3,-2 6 4,-4 5 2,-5-2-3,-1 3-1,-5-4-2,-4 1 0,1-2-3,-2-2-3,0-2 2,0-1-5,-17-1-8,-1-1-5,-4 0-9,0 0 4,5 0 8,1 0 10,7 0 5,6 0 1,3 0 0,0 0 6,0 0 18,0 0-5,0 0-8,0 0-9,0 2-1,0 4 5,0-1 4,3 2 1,0 3 7,1 0 8,1 2 2,2 5-6,-1-3 3,-1 1-2,-1 2 2,-4-4-12,0-1-3,0 1-5,0-5-2,0-1 1,0-2 0,0-2 0,0-2 1,0 0-4,0 1 1,0-1-2,0-1 0,0 2 0,0-2-4,0 0-53,0 0-143,0 0-303</inkml:trace>
  <inkml:trace contextRef="#ctx0" brushRef="#br0" timeOffset="45635.9248">21182 8853 434,'0'0'190,"0"0"-125,0 0 79,0 0-26,0 0-30,0 0-27,0-3-7,0 3-21,0 0-13,9 0-7,5 7 18,5 5 17,4 5 7,5 0-7,0-2-6,0 0-9,-2 1-12,-2-1-12,-5-5-4,0 0-4,-4-1 0,-5-4-1,-3-1 0,-6-3-2,-1-1-5,0 0-1,0 0-1,0 0 1,0 0 3,0 0 1,0-6 1,0-1 3,5 0 1,2-2-1,-1 2 1,3 1-1,0-3 0,6 1 0,-2 1 1,2 1 2,0 2 5,-2 0 1,0 4-3,-7 0 4,-2 0-4,-1 0 0,-3 0-6,0 0 0,0 4-3,0 9 2,0 4 1,-4 7 0,-4-2 0,2 1 1,0 2-1,0-4 0,6-3-1,-3-2 0,3-7-1,0-5-2,0-2-2,9-2 2,3 0 4,6-3-1,2-9 1,0-4 0,4 1 2,-3-1-1,-2 3 1,1 3 0,-8 5 2,-4 2-3,-3 3 0,-5 0 2,0 0-3,0 12-5,0 7 3,0 4 1,-5-3 1,-2-3 0,1-1 0,3-3 0,-1-4 0,4-4 0,0-1 1,0-2 1,0-1 0,0-1-1,0 0 2,3 0 1,7 2 1,5 1-1,3 0 4,4 4 4,1 0 6,2 5-4,-2 0 0,-1-2-5,0 0 0,-5-1-5,-4-2-1,-5-3-1,-2-1-1,-3-1 0,-3-1 0,0-1-1,0 0 0,0 0-2,0 0-5,0 0-3,0 0 2,0 0 2,0 0 2,0 0 2,0 0 0,0 0 1,0 0 0,0 0 1,0 0-1,0 0 1,0 0-1,0 0-2,0 0 0,0 0 0,0 0 2,0 0 0,0 0 1,0 0 0,0 0 1,0 0 1,0 0-1,0 0 0,0 0 0,0 0 2,4 0 1,0-9-3,2 0 0,1-2 1,1 0-1,4 3 2,-3 2 5,2 2-1,2 2-2,-1 2-5,6 0-1,1 0-2,4 14 2,-3 1 0,-3 4 0,-5 1-2,-8 1 2,-2-1-1,-2 0 0,0-1 1,-5-3-1,-8-3 0,1-2 0,0-3-7,0-6-19,3-2-1,3 0 1,2 0 7,4-9-2,0-6 5,0-2 12,9 0 5,7 2 1,2 2 0,1 3 12,-1 4-3,-1 2 0,-1 4 0,2 0-2,-3 1-2,3 15 5,-5 7-5,-1 2 1,-7-1-2,-2 0-2,-3-4-1,0-3-1,0-3 0,-3-2-1,-3-6 1,1-3-3,2-2 1,3-1-5,0 0 0,0 0 7,0-5 1,1-5 1,12 2 7,0 0 9,3 4 0,0 3-5,0 1-7,-3 0 2,1 0-4,-4 9-1,-1 1-1,-3 2-2,-5 0-2,-1-2-1,0 0 1,0-1 2,0-1-2,0-3 2,-1-2-1,1-1 1,0-2 3,0 2 2,0-2 3,0 0 13,0 0 12,0 0-7,0 4-5,7 1-5,7 2-5,5 3-4,2 0 3,0 0-8,-2 2-2,-4-4-3,-7-2-20,-7-6-90,-1 0-179,-7 0-559</inkml:trace>
  <inkml:trace contextRef="#ctx0" brushRef="#br0" timeOffset="48403.1673">19035 8613 677,'0'0'87,"0"0"-60,0 0 131,0 0-82,0 0-61,0 0-5,-13-3 15,4 13 5,-4-1-4,3-1-5,-3 2-4,3-1-2,3-2-10,1-1-1,1 1-3,1 0 0,-2 0 0,1-2-1,2-1 0,3-2 1,0-2 0,0 0-1,0 0 2,0 0 1,0 0 8,0 0 13,0 0 4,0 0-2,0 0-13,0 0-3,0 0-2,0 0-1,0 0-7,0-2 1,0-2 0,-4-1 5,-5-3-6,-6 0-15,-2-2 10,-3 3-7,1-1 1,3 5 7,5 1 1,5 1 2,4 1 1,2 0 0,0 0 5,0 0-2,5 6 5,6 9 10,0 0 4,4 2-5,-3 3 0,1 2-2,2-2-7,-3 0-2,-3-1 1,0-5-5,-6-4 2,-3-5-3,0-3-1,0 1-1,0-3-3,-12 0 2,-4 0 0,-7-6 2,1-4-5,-1 0 4,4 2-1,6 2 1,4 0-2,6 6 3,3 0 1,0 0 5,0 0 3,0 0-1,0 0-8,0 0-1,5 12 1,5 2 1,-3 0 1,2 1-1,0-2 3,-5-2-2,-1-1 0,-3-4-1,0-3-1,0 0-2,-16-3-2,-3 0 1,-6 0 0,4 0-9,4 0 3,4 0 6,8 0 2,4 0 1,1 0 3,0 0 4,0 0 8,0 0 6,0 0-8,0 0-4,0 0-6,0 0-3,1 0 0,2 0 0,-1 5 1,-2-3 0,0-2-1,0 0 1,0 0-1,0 0 2,0 0-1,0 0 3,0 0-4,0 0 3,0 0-1,0 0 0,0 0 0,0 0 1,0 0-2,0 0-1,0 1 0,0 3-4,0 4 2,-3 3 2,-8 2 0,-2-1 0,-1 0 0,-2 0 0,2-4 0,4-4 0,1-1 1,5-1-1,2-2 2,2 0-2,0 0 2,0 0 0,0 0 4,0 0 2,0 0 8,0 0 3,0 0-6,0 0-9,0 0-3,0 0-1,2 0 0,1 0-1,0 0-2,2 0 3,-2 0-1,0 0 0,0 0 1,0 0 0,0 0 2,1-2-2,-1 2 3,0-3-3,1 1 0,1 2 1,2 0 1,2 0-2,4 0 0,2 2 1,-3 9 3,0 2-1,-4-1 2,-5 0-4,-3 1-1,0-3-2,-3 1 0,-11-1 1,-2-1-5,-3-3 2,0 1-1,0-5-14,1-2-4,-1 0 2,4 0-1,0-9 4,6-1 13,3-5 5,0 3 1,3 3 2,3-1 5,0 3 11,0 4 5,0 1-8,9 2-3,6 0-13,4 7-3,2 5 0,-4 5 3,-2-5 1,-7-1-1,-5-2 1,-1 2-1,-2-1 0,0-2-1,0 1 0,-8-3-2,-6 0 1,-2-1-4,-1-5 2,-3 0-7,2 0-2,2 0-6,5 0 14,5-3 4,3 0 1,3 0 5,0 1 4,0 1 11,1 1-7,7 0-11,0 0-1,-2 1-1,1 7 2,-4-2 1,-3-2 0,0 1-3,0-2-1,0-1-2,-7 1 1,-3-3 2,-3 0-3,3 0-1,3 0 1,2 0 2,4 0 0,1 0 1,0 0 0,0 0 3,-2 0 2,1 0 1,-1 0 3,1 0-9,-2 0 0,3 0 0,0 0 0,0 0 0,0 0 1,0 0 0,0 2 0,-2 4 6,-4 2 11,2 1-3,-1 0-6,-1 1 1,-1-3-4,0 0-1,-1-1-1,0-3-3,4-2 0,-1-1 2,4 0 0,1 0 0,0 0 8,0 0 5,0 0-6,0 2-6,0-2-3,-4 0-1,-2 0 1,-6 0 0,-5 0-1,-4 0-1,-3 0 1,0-3 0,2-1 0,3-1 0,3 2 0,3-2-6,7-1-74,6-2-189,8-2-1032</inkml:trace>
  <inkml:trace contextRef="#ctx0" brushRef="#br0" timeOffset="50233.4048">20858 6694 1008,'0'0'131,"0"0"-127,0 0 46,0 0 55,0 0-50,0 0-23,0 0-5,0-6-6,0 6-7,6 0 2,13 0 9,12 7-3,10 2 4,1-2-9,-4-5-3,-11 0 2,-8-2-6,-12 0-5,-4 0-2,-2 0 1,-1 0 2,0 0-6,0 0-2,-1 0-13,-11 3 4,-5 4 8,-5 3 1,-3 7 0,-2 2 1,-3 4-1,1-2 2,0-4 0,4-3-1,7-4-4,6-5 1,9-1 1,3-4 3,0 0 5,0 0 1,11 0 7,5-7-1,2-1 0,-3 4-3,7 0-3,-4 3-4,2 1 0,0 0 1,-2 0-2,2 4-1,-1 1 0,1 3 0,0-3 1,1 2-1,-4-2-1,-1 2-2,-3-3-14,-2 0-19,4 1-4,0 0-4,0-1-37,0-1-63,-4-1-27,-3-2-190</inkml:trace>
  <inkml:trace contextRef="#ctx0" brushRef="#br0" timeOffset="50496.3823">21328 6870 1194,'0'0'63,"0"0"1,0 0 120,0 0-84,0 0-72,0 0-8,-12 52 31,2-13-4,1-1-32,2-3-11,-1-1-4,4-3-17,4 2-120,0-6-186,13-7-713</inkml:trace>
  <inkml:trace contextRef="#ctx0" brushRef="#br0" timeOffset="51113.0841">22223 8690 330,'0'0'0,"0"0"-63,0 0 62,0 0-57</inkml:trace>
  <inkml:trace contextRef="#ctx0" brushRef="#br0" timeOffset="51477.2561">22223 8690 72,'-7'-11'84,"7"11"42,0 0 12,0 0 11,0 0-59,0 0-5,0 0 10,0 0-21,0 0-17,0 0-18,0 0-21,0 0-12,0 0-4,0 0-2,0 0-1,0 0-1,0 0 2,0 0 0,0 0 0,0 0 0,0 0 3,0 0 6,0 0 14,0 0-2,0 0-10,0 0-8,0 0-2,0 0-1,0 0 0,0 0-4,0 0-30,0 0 7,0 0 7,0 0 11,0 0 9,0 0 0,0 0 3,0 0 0,0 0-3,0 0-1,0 0-73,0 0-132,0 0-246</inkml:trace>
  <inkml:trace contextRef="#ctx0" brushRef="#br0" timeOffset="52445.3537">19189 9311 191,'0'0'411,"0"0"-319,0 0 65,0 0 17,0 0-52,0 0-31,-5-11-6,5 11-24,5 0-7,9 0-15,8 0-23,6 7-3,2-3-4,-3 1 0,-4-2-5,-5-3-2,-8 0 2,-5 0-4,-1 0 2,-4 0 3,0 0-5,0 0-2,-3 7-24,-9 3 9,-3 7 16,-4 0 0,-2 5 1,0 0 0,-2 2-2,1-2-7,3-7-7,5-4 6,7-5 7,4-4 3,3-2 0,0 0 9,0 0 15,3 0 17,7-3-18,1-2-9,2 3-2,1-1-5,-1 0 3,1 1-3,0 2-1,-2 0-4,2 0 2,-2 0-2,-3 0-1,1 0-1,-4 0-2,-3 2-2,0-1-6,0 1-38,2 1-28,2-1-50,6 1-58,3 2-51,3 2-53,0 1-110</inkml:trace>
  <inkml:trace contextRef="#ctx0" brushRef="#br0" timeOffset="52793.2879">19465 9576 483,'0'0'120,"0"0"-45,0 0 126,0 0-47,0 0-56,0 0-21,-19-25 15,19 21-28,0 1-6,2-1-8,8-1-19,8 3-14,3 2-11,-2 0-1,1 0 1,-4 6-2,-7 6-4,-6 2-1,-3 5-1,0 1-4,-8 0-8,-12 0-11,-4-1 5,0-3 8,3-5-1,6-2 9,8-2 4,4-4-2,3-2 4,0 0 6,20 0 11,21 2 8,17 0-27,20 0 0,14-1-214,11-2-395</inkml:trace>
  <inkml:trace contextRef="#ctx0" brushRef="#br0" timeOffset="53781.3959">22511 8919 529,'0'0'306,"0"0"-304,0 0-2,0 0 100,0 0-12,0 0-34,-6-8-7,6 7 5,0-1 9,12 2 20,9 0-29,10 0-27,8 0-11,2 0 4,-3-2-6,-6 2-7,-9-3 2,-9 1-4,-8 1 0,-3 1-1,-3 0 5,0 0-3,0 0-1,0 0-1,0 0-1,0 0-1,-3 0-8,-5 11 3,-5 8 5,-3 1 1,-1 3 2,-2-3 1,6-2-4,2-3 0,3-2-2,2-7 2,3-2 0,3-2 3,0-2-3,0 0 10,0 0 16,3 0 6,8 0-2,1 2-19,3-2-1,0 0 4,0 0-5,4 0-7,-3 0 0,2 0-2,-4 0-3,-1 3 1,-4-1-5,2 0-16,2 0-54,2 1-73,6-3-40,-3 0-132,1 3-181</inkml:trace>
  <inkml:trace contextRef="#ctx0" brushRef="#br0" timeOffset="54266.8064">22970 9114 801,'0'0'64,"0"0"0,0 0 103,0 0-77,0 0-28,0 0 18,17-44-11,-10 42-15,4-1-26,2 3-7,-1 0-7,3 0-2,-3 0-6,-1 8-6,-3 1 0,-5 3-4,-3 1 2,0-1-13,-1 0-17,-15 0-11,-1-4-10,-2 1 0,1-3 8,8-3 7,2 0 18,8-3 12,0 0 8,0 0 8,4 0 27,7 0 25,2-3-39,2 0 32,3 2-4,0 1-11,2 0-20,-4 0-8,-3 1 0,-4 10-2,-6 3-8,-3 2-2,0 0-1,-12-2 0,-8-2-2,-3-3 0,-2-3 1,2-6-3,3 0-14,3 0-11,5 0-6,3 0-60,5-9-78,4-3-316</inkml:trace>
  <inkml:trace contextRef="#ctx0" brushRef="#br0" timeOffset="56577.4175">20408 5121 1097,'0'0'94,"0"0"-92,0 0 52,31-78 57,-31 58-52,0 2-34,-6-1-13,-13 6-12,-6 2-3,-5 8-1,0 3 3,0 7 0,5 13-4,5 3 3,10 2-3,10 0 2,0-2-2,12-3-5,12-1 5,1-5-5,5-6-6,-3-2 6,-3-6 8,-2 0 1,-7 0 0,-3-8 1,-5-5 3,-1-1 6,-4-1 0,4 3 3,-4 3 0,-2 4 5,0 3-2,0 2-7,0 0-8,0 2-11,0 13-6,0 6 15,0 4 2,0-2 1,0-1 0,0 0-1,17-2-3,18 4-54,20-2-90,13 2-219</inkml:trace>
  <inkml:trace contextRef="#ctx0" brushRef="#br0" timeOffset="57575.6767">20571 7857 801,'0'0'169,"0"0"-96,0 0 55,0 0-74,0 0-54,0 0 2,0 40-2,0-17 4,0-3-3,0-3 0,0-2 2,-2-5-3,-2-3 0,2-2 0,0-4 0,2-1 0,0 0-3,0 0 2,0 0 1,0-6 4,5-8-4,3-1 3,-2-3 6,4-1 5,-2 1 28,-2 0-8,0 8 9,2 3 21,-2 5-18,0 2-6,3 0-21,2 0-11,2 15-2,-1 5 1,-2 2-1,-4 3-3,-2-3 0,-3-3-3,-1 1 0,0-5-3,0 2-8,-3-2-76,-6 1-126,-4-3-95,5-2-397</inkml:trace>
  <inkml:trace contextRef="#ctx0" brushRef="#br0" timeOffset="58278.4542">20326 8207 775,'0'0'82,"0"0"-65,0 0 128,0 0-89,0 0-33,0 0-6,3-6-12,-3 6-4,0 0 1,0-2 4,0 2 23,0 0 18,0-2 21,0-4-6,0-6-11,-7-2-43,-13-2-8,-2 2-9,-1 3-3,3 7-4,3 2 13,1 2 1,4 0-2,-1 3 3,3 8-2,3-2-1,4 3 3,3-5-2,0 1 3,15-3 0,10-4 7,5-1 16,1 0 11,-2-11 4,-8-6-3,-5-3-9,-7 1 1,-4-3-5,-5 4-14,0 2-8,0 5-3,-11 6-7,1 2 4,-2 3-3,0 0-6,1 0-10,1 7-12,-1 4-5,-2 2-7,2-2 5,1 2-55,1-2-16,5-2-191,4 1-355</inkml:trace>
  <inkml:trace contextRef="#ctx0" brushRef="#br0" timeOffset="59262.953">20204 8149 992,'0'0'4,"0"0"-4,0 0 90,0 0-77,0 0-10,0 0-2,-44-20-1,22 20 1,-2 0-1,-4 0 1,-3 0 1,-5 0 5,-6 2-1,-9-2 5,-8 0 1,-10 0-5,-10 0-1,-9 0 0,-7 0-6,-15 0 0,-3 0 0,-9 0 0,-9 0-8,-1 0-27,-2-3 0,-3-8 4,0-5-15,-2 2 28,5 2 13,7 2 3,18 2 2,18 1 3,20 0 27,17-1 11,11 1 8,5 1-4,4 2-27,1-1-11,2 3 3,4 0-8,6 1 0,8 1 2,2 0 1,5 0-3,2 0-2,-2 0 0,-3 0 2,-2 0-1,-1 0 0,3 3-1,2-1 0,3 0 0,4-2-2,-2 0-5,-3 0-14,0 0-18,-4 0-2,0 0-3,3-3 16,0 3 11,3-1 7,0 1 9,-4 0-1,-6 0 2,-4 0 0,-3 1 2,-5 5 10,0-2 8,1 0-2,1-1 19,-4 0-14,-3-3-7,-10 0-1,-6 0-3,-5 3-5,1-2-4,9 2 1,12 0 3,12-2 12,8 1-1,5-1-7,0-1-1,-1 0 1,-4 1-8,-5 1 1,2 0-2,-2 0-2,3-2 1,0 1 2,6-1-3,3 0-2,2 0-14,0 2-56,21-2-128,11 0-215</inkml:trace>
  <inkml:trace contextRef="#ctx0" brushRef="#br0" timeOffset="59848.2532">16323 7950 1130,'0'0'64,"0"0"-2,0 0 153,0 0-95,0 0-63,0 0-16,0 0-31,0-8-10,0 8-5,0 0-68,0 0-158,-9 0-246</inkml:trace>
  <inkml:trace contextRef="#ctx0" brushRef="#br0" timeOffset="60059.5568">15892 8000 1069,'0'0'431,"0"0"-410,0 0-21,0 0 65,0 0-65,0 0-7,4-11-43,-4 11-149,-7 7-128,-1 0-299</inkml:trace>
  <inkml:trace contextRef="#ctx0" brushRef="#br0" timeOffset="60317.4756">15523 7986 852,'0'0'448,"0"0"-433,0 0 10,0 0 99,0 0-94,0 0-29,-4-7-1,0 7-34,3 2-197,1 3-295</inkml:trace>
  <inkml:trace contextRef="#ctx0" brushRef="#br0" timeOffset="61812.6779">17892 10001 1189,'0'0'92,"0"0"-56,0 0-12,0 0 95,0 0-107,0 0-11,-30 63 3,17-14 13,1 2-8,1-3-6,4-7 1,2-4-4,5-6 0,0-8-3,0-6-6,0-6-18,0-9-7,0-2-16,5 0 46,2-19 1,1-1 4,1-7-1,-1 1 6,0 5 11,2 4 5,4 6 6,2 5-3,4 6-13,-1 0-1,2 2-2,-3 13 10,-6 6-4,-5 2-3,-5 3-3,-2-1-2,-3 2-7,-18-4-2,-8-2 2,-6-8-3,-5-6-4,0-7-41,3 0-28,4-11-65,13-10-49,14-1-270</inkml:trace>
  <inkml:trace contextRef="#ctx0" brushRef="#br0" timeOffset="62616.273">23582 10084 694,'0'0'223,"0"0"-221,0 0 110,0 0 51,0 0-70,7-73-16,-21 63-36,-3 3-23,-7 3-15,-5 4-3,-9 0 0,-5 24 1,-2 9 1,7 9 2,8 1 0,15-2 1,9-8 1,6-4 1,0-8-4,16-3 0,8-5 0,3-3-3,3-3 0,5 0 0,8-2-25,9 1-84,6-3-73,0-3-364</inkml:trace>
  <inkml:trace contextRef="#ctx0" brushRef="#br0" timeOffset="69440.6197">17637 5375 365,'0'0'104,"0"0"-100,0 0 26,0 0 29,0 0-29,0 0 3,0 0 20,-3 0 1,1 0 27,2 0-13,0 0-1,0 0-23,0 0-5,0 0-5,0 0-8,0 0-1,0 0-11,0 0-1,0 0-4,0 0 1,0 0-2,0 0 11,0 0 6,0 0 3,0 5 0,7 2-2,3 3-2,0 0-7,3 2 4,-1-5-4,-1 3-1,2-2 5,1-2-6,4 5-1,2-2 2,2 3-5,4-2-1,-4-1-5,-1-1-1,-6-3 0,-4-1-1,-4-1 0,-2-1-3,-2 0 1,1 1-1,0-1 1,1 0-1,0 1 1,2 0 0,-2-1-1,-2 0 0,0 1 0,-1-1 1,0-1-1,0 1 1,-1-2-1,-1 1-1,2-1 1,-1 1 1,1 1-1,-2-2 0,4 3 0,-4-3 0,1 2 0,-1-2 0,0 0 0,0 0 0,0 0 1,0 0 1,0 0-1,0 0 2,0 0-2,0 0 1,0 0 0,0 0 1,0 0-2,0 0-1,0 0 1,0 0-1,0 0 4,0 0-4,0 0 1,0 0-1,0 0 3,0 0 0,0 0 1,0 0-2,0 0-1,0 0 0,0 0 0,0 0 1,0 0-1,0 0-1,0 0 1,0 0 2,0 0 0,0 0 0,0 0-2,0 0 0,0 0 0,0 0-1,0 0 1,0 0-1,0 0 2,0 0-2,0 0 1,0 0 0,0 0 0,0 0 2,0 0-1,0 0-1,0 0-1,0 0 1,0 0-1,0 0 2,0 0-1,0 0 0,0 0 0,0 0 0,-1 0-1,-3 0 3,4 0-5,0 0 2,0 0 0,0 0 1,0 0-1,-2 0 0,2 0 0,-1 0 0,1 0 0,0 0 1,0 0-1,0 0 0,0 0 0,0 0 0,0 0 1,0 0 2,0 0-3,0 0 1,0 0 1,0 0-1,0 0 1,0 0-1,0 0-1,0 0 1,0 0 0,0 0-1,0 0 1,0 0-1,0 0-6,0 0-7,0 0-3,0 0-1,0 0 2,0 0 0,0 0 5,0 0-5,0 0-5,0 0-8,0 0 10,0 0 9,0 0-3,0 0 3,0 0 3,0 0 5,0 0 1,0 0 0,0 0 5,0 0 0,0 0 2,0 0 1,0 0-1,0 0 0,0 0 3,0 0 1,0 0-3,0 0 4,0 0-3,0 0 4,0 0-4,0 0 2,0 0 2,-2 0-4,-3 0 0,-2 0 0,-6 0 2,5 6-1,-4 0 2,-2 4 2,0-2 3,-2 1-2,-1 0-2,-2 1-5,4 0 3,-5 0-1,5-1-5,1 1-1,2-3-2,0 3 5,0-3 0,4 1 3,-3 0 9,3 0-6,0-2-4,0 1-5,0 0-2,1-1 0,-1 2 0,-1-3 0,2 1-2,2-2 2,4-3-2,-2 0 0,3-1-6,0 0-28,0 0-52,10-1-73,14-12-180,9-4-642</inkml:trace>
  <inkml:trace contextRef="#ctx0" brushRef="#br0" timeOffset="70282.4243">17599 4691 818,'0'0'197,"0"0"-116,0 0 81,0 0-15,0 0-89,0 0-35,0 0-13,12 51 17,-12-13 15,-5-1-23,-4 1-4,-2-2-3,3-5-6,1-6-6,3-5 3,2-6-2,2-4-1,0-5-2,0-3-27,0-2-15,0 0-10,0 0-23,0-10-11,0-9-42,-3-5 28,0-7-86,2-1-42,1 0-95</inkml:trace>
  <inkml:trace contextRef="#ctx0" brushRef="#br0" timeOffset="70506.4788">17489 4580 718,'0'-13'100,"4"2"32,7 3 41,2-1-69,1 4 2,4 2-30,2 1-24,8 2-22,1 0-22,3 0-6,1 9-2,-5-2-22,-3 1-83,-7 2-61,-11 1-71,-7 2-187</inkml:trace>
  <inkml:trace contextRef="#ctx0" brushRef="#br0" timeOffset="71165.0398">17426 4913 702,'0'0'24,"0"0"33,0 0 127,0 0-63,0 0-33,0 0-22,41 58-24,-12-41-22,4-2-13,5-3-5,-2-2-2,-2-6-18,-2 1-39,-7-5 11,0 0 24,-1 0-5,-2-12-4,-2-2 18,-3-2 13,-3-2 31,0 0 5,-4-1 19,1 1 18,-2 2-16,-4 4 19,-1 3-34,-3 2-14,-1 2-7,0 2 0,0 1-4,0 2-5,3 0-4,-3 0 2,0 2-4,0 13-1,0 7-1,0 8 6,-3 2-1,-2-2-2,-1 2-4,-2-4-2,3-5 4,2-1-5,3-5-2,0-6 2,0-2 3,0-6-2,0-1-1,0-2 0,0 0 0,0 0 2,0 0 1,0 0 4,0 0 3,0 0-1,0 0-5,3 0 1,2 0 3,0-2-2,2-1-2,3 1 0,3 2 4,3-1-2,4 0 1,-2 1 8,4 0 6,-3 0-8,3 0-2,8 0-8,6 0-3,3 0-4,0-6-67,-8-3-118,-8-1-316</inkml:trace>
  <inkml:trace contextRef="#ctx0" brushRef="#br0" timeOffset="72742.4798">17919 4814 382,'0'0'106,"0"0"-92,0 0 65,0 0-4,0 0-41,0 0-6,6-51 7,-5 45 0,1 1 13,-2 2 16,0-3 10,0 2-10,0 2-14,0-1-1,0 1 12,0 2 12,0-2 0,0 2-7,0 0-14,0 0-22,0 0-2,0 0-10,0 0-8,0 0-3,0 4-7,0 8 5,-2 10 1,-4 6 13,-4 3 13,4 2-7,-2-1-13,4-5-1,-2-4-3,0-1-6,3-8-1,2-3 0,-1-5-1,1-1 0,1-5-8,0 0-55,0 0-33,0 0-113,3-2-143</inkml:trace>
  <inkml:trace contextRef="#ctx0" brushRef="#br0" timeOffset="76805.3424">1975 6330 1342,'0'0'158,"0"0"-158,0 0 0,0 0 17,0 0-7,0 0-7,0 109 5,-15-64-5,-4-4-2,5-5-1,-3-7-1,3-5-20,8-9-13,1-8-26,5-5-18,0-2 43,0 0 21,0-14 14,8-8 0,6-5 4,-1-2 9,-1-4 0,-3-2-2,6-3-8,-3 0 2,4-1 0,5 3 6,0 5-4,9 6 13,2 6-2,3 8-7,3 7 5,-5 4-2,-6 0-5,-7 12-3,-10 7-4,-10 5-2,0 5-1,-30 0-5,-13 2-7,-6-6-18,-2-6-5,5-2 10,12-6 14,14-5 9,8-4 3,11-2 1,1 0 30,0 0 45,0 0-31,0 0-13,0 1-1,6 7-18,7 6-10,8 5-1,0 9-1,6 1 4,-5 1-5,2 1 0,-3-6-2,-2-4-3,-1-4-26,-3-7-55,9-5-88,1-5-106,3 0-185</inkml:trace>
  <inkml:trace contextRef="#ctx0" brushRef="#br0" timeOffset="77017.6495">2542 6536 1272,'0'0'78,"0"0"-46,0 0 94,0 0-81,112-7-34,-78 7-11,-6 0-18,-4 0-129,-10 0-90,-1 0-194</inkml:trace>
  <inkml:trace contextRef="#ctx0" brushRef="#br0" timeOffset="77173.259">2585 6626 1147,'0'0'148,"0"0"-124,0 0 166,0 0-83,0 0-86,0 0-21,70 12-43,-29-9-167,2-1-200</inkml:trace>
  <inkml:trace contextRef="#ctx0" brushRef="#br0" timeOffset="77712.7812">3185 6525 864,'0'0'13,"0"0"-13,0 0 191,-12-75-92,12 59-15,0 1 5,16 0-26,2 3-46,0 5 9,5 3 5,2 4-14,3 0-12,-1 5-3,3 11-2,-9-1-2,-9 4-3,-12 1-18,0-1-41,-20-1-2,-7 0 35,-1-4-5,3-3 27,5-4 2,10-1 7,5-4 0,5 0 3,0-1 7,0 3 34,5 2 17,14 3 2,4 3-18,5 2-4,-1 1 0,-2 2-9,-4 1-7,-2 1-8,-5 0-1,-8-3-9,-5-3-4,-1 0-3,-1-4-6,-19-2-2,-3-6 8,-6-1-2,-3 0 0,-1-4 1,3-8-3,6 0-8,5 1-2,8-1-12,2 3-23,8 0-22,1-1-78,8 0-134,20-1-237</inkml:trace>
  <inkml:trace contextRef="#ctx0" brushRef="#br0" timeOffset="78066.4745">3650 6532 1091,'0'0'109,"0"0"-106,0 0 99,0 0-25,0 0-56,0 0-20,-3 53 9,-4-21-2,4 0-3,3-2 3,0-4 3,13-2-3,12-6 4,3-6 16,3-5 10,4-7 11,-5 0 0,0-12-14,-7-10-11,-3-6-11,-7-6-1,-6-5 0,-7-4-9,0 2-3,-12 9-8,-5 8 3,-3 8-3,-6 10-3,-6 4-3,2 2-1,-2 0-14,7 12-25,10 5-36,13 4-56,2 4-49,19 1-134,15 1-203</inkml:trace>
  <inkml:trace contextRef="#ctx0" brushRef="#br0" timeOffset="78563.3735">4093 6808 600,'0'0'566,"0"0"-563,0 0 26,0 0 112,88 0-76,-67 0-38,1 0 8,-2 0-17,-2 0-15,-3 0-1,-2-5-1,1-7-1,-4-2-8,-6-6-26,-2-5-2,-2 0-8,0-3 11,0 3 14,4 5 13,5 3 6,3 4 4,2 4 26,2 1-7,-1 3 4,3 4 0,0 1-4,4 0-10,0 0-3,-2 11-4,-2 4 0,-3 4 2,-6 1-3,-3 2-3,-6 1 0,0-1 0,0 0 0,0-3 0,-3 1 2,-5 0 2,-1-2 9,5-3-4,2-3-3,2-2 4,0-3 4,5-2 6,20 0-2,11-3 2,13-2-22,9 0-4,5-3-101,-2-9-209,-7-3-767</inkml:trace>
  <inkml:trace contextRef="#ctx0" brushRef="#br0" timeOffset="79243.64">1911 7408 1208,'0'0'72,"0"0"-20,0 0 89,0 0-63,0 0-41,0 0-10,-21 75 29,11-25 2,-1 4-18,2-1-18,-1-4-12,4-3-4,-2-4-5,0-6 0,3-2-1,-1-6 0,3-6 0,2-5 0,1-9 1,0-2 1,0-6-1,0 0 2,0 0 3,0 0 8,10 0 5,5 5-11,12 1-3,1 0-3,3 3-2,2-2-1,2 1-6,1-5-28,11-3-71,-2 0-71,4 0-137,0 0-224</inkml:trace>
  <inkml:trace contextRef="#ctx0" brushRef="#br0" timeOffset="79523.4842">2566 7811 1157,'0'0'109,"0"0"-72,0 0 142,0 0-72,0 0-54,0 0-13,22-9-24,0 9-16,4 0 1,1 0-2,1-2-25,2 2-92,-2-1-99,1-2-116,-7 2-463</inkml:trace>
  <inkml:trace contextRef="#ctx0" brushRef="#br0" timeOffset="79699.5112">2569 7879 813,'0'0'591,"0"0"-580,0 0 45,0 0 83,0 0-83,0 0-44,11 2-12,14 0-20,10 0-151,6-2-196,12 0-641</inkml:trace>
  <inkml:trace contextRef="#ctx0" brushRef="#br0" timeOffset="80677.1042">3341 7643 1189,'0'0'128,"0"0"-116,0 0 141,0 0-39,0 0-60,0 0-29,-19-11-12,3 43 10,-4 6 17,-1 1-9,4-2-15,0-5-10,2-3-6,2-4 0,2-7-11,4-3-70,4-7-59,3-5-52,0-3-54,11 0-136,11-3-112</inkml:trace>
  <inkml:trace contextRef="#ctx0" brushRef="#br0" timeOffset="81081.3584">3471 7715 525,'0'0'339,"0"0"-235,0 0 47,0 0-13,72-70-40,-51 59-5,0 6-51,1 5-13,0 0-10,2 11-4,-4 13-4,-4 7-7,-10 3-4,-6 6-3,-6 1 1,-19-4-16,-5-3-2,-3-7-5,2-3 14,7-7 4,9-5 6,5-6 0,8-3 1,2-3 5,0 0 8,0 0 29,0 0-3,0 0-13,10 0-7,7 4-12,7-1-4,4 1-1,3 1-2,2-2-2,-3-3-26,1 0-37,-4 0-49,-2 0-67,1 0-88,-5 0-272</inkml:trace>
  <inkml:trace contextRef="#ctx0" brushRef="#br0" timeOffset="81515.2765">4053 7710 689,'0'0'228,"0"0"-210,0 0 105,0 0-1,0 0-56,0 0-24,-8-21 5,13 21-10,16 0-19,4 2-6,11 3 31,-1-2 0,0-3-13,-4 0-12,-5 0 8,-5 0-11,-5-6-4,-5 1-2,-3 2-2,-6 1 2,-2 2 4,0 0-9,0 3-4,-12 19-21,-6 14 21,-9 8 1,-3 4 4,2-1 2,0 1-3,4-9 0,9-6-4,2-7-2,5-9 1,2-6-21,6-4-53,0-3-60,0-4-34,0 0-79,0 0-71</inkml:trace>
  <inkml:trace contextRef="#ctx0" brushRef="#br0" timeOffset="81734.4496">4029 7892 1034,'0'0'92,"0"0"-27,0 0 90,0 0-85,0 0-22,0 0-2,60-9-8,-38 9-14,4 0-12,8 0-9,6 0-3,6-2-47,4-1-97,-1 2-49,-6-2-171,-6 3-194</inkml:trace>
  <inkml:trace contextRef="#ctx0" brushRef="#br0" timeOffset="81975.6425">4490 7925 1160,'0'0'31,"0"0"91,0 0 55,0 0-110,0 0-37,0 0-19,0 6-11,0-1-1,0 1 1,0-3-2,0-1-11,0-2-17,-1 0 2,-1 0 16,2 0 12,0 0 8,0-8-8,0-3-1,0 2-42,10 1-100,4-1-70,2 2-252</inkml:trace>
  <inkml:trace contextRef="#ctx0" brushRef="#br0" timeOffset="82466.2562">4735 7803 951,'0'0'26,"0"0"30,0 0 89,0 0-49,0 0-26,0 0 6,27-58-20,-14 55-39,3 3-10,2 0 5,0 0 1,-2 0 1,-2 12-3,-4 2-7,-4 4-4,-4 3 0,-2-1-3,-2-3-3,-17 3-15,-5-3-16,2-3 8,2-3-2,8-6 0,8-2 9,4-3 22,0 0 15,0 0 36,12 0-23,4-3-5,1 3-2,0 0 10,0 0-13,1 0-4,-5 12 3,-1 4 0,-4 2-4,-5 0-9,-3 2-4,0-2-2,-15 0-1,-9-3-1,-5-5-4,-2-3-9,1-5-4,5-2-31,6 0-28,4-8-45,7-6-39,8 0-140,0-2-297</inkml:trace>
  <inkml:trace contextRef="#ctx0" brushRef="#br0" timeOffset="83306.4206">5281 7856 134,'0'0'1029,"0"0"-1009,0 0 63,0 0 91,0 0-104,0 0-22,0-37-31,1 49-17,3 10 0,-1 4 1,-3 0 1,0-3 0,0-1-2,-7-7-5,1-5 1,1-4-2,4-6-5,1 0-4,0-2 11,0-15-1,9-3 2,10-6 1,4-1 2,-1 1 3,4 2 18,-6 4 3,0 5 17,-8 8-8,0 5-8,-3 2 0,4 0-14,2 12-6,0 11-2,-2 7 1,-9 2-2,-4 1-4,0-1 0,-16-6 0,-2-6-10,-1-8-20,3-7-23,4-5 10,6 0 13,6-9 9,0-11 15,0-6 8,12-2 2,10-3 8,8 2 0,1 2 8,1 6 8,0 5 11,-6 7-16,-6 7 1,-9 2-3,0 0-7,-1 15-4,-4 11-3,-3 3 3,-3 4-3,0-1-2,-3-5-2,-10-2-1,2-8-1,2-8-15,3-2-64,2-3-28,4-4-125,0 0-173,5 0-318</inkml:trace>
  <inkml:trace contextRef="#ctx0" brushRef="#br0" timeOffset="83549.1689">6037 7688 1264,'0'0'196,"0"0"-178,0 0 112,0 0-53,0 0-56,0 0-11,3 66 36,-12-23-14,0 1-19,-4-3-9,2-4-4,2-3 0,3-6-2,3-6-42,3-2-84,0-7-145,6-6-231</inkml:trace>
  <inkml:trace contextRef="#ctx0" brushRef="#br0" timeOffset="83805.5754">6301 7702 881,'0'0'513,"0"0"-491,0 0 72,0 0 37,0 0-89,0 0-32,7 20-4,-23 22 37,-2 4-14,1-3-13,3 1-7,3-6-5,2-4-4,5-7-3,2-3-8,2-5-40,0-4-31,0-4-72,0-5-116,0-4-183</inkml:trace>
  <inkml:trace contextRef="#ctx0" brushRef="#br0" timeOffset="83999.0565">6034 7868 568,'0'0'889,"0"0"-882,0 0 26,0 0 86,0 0-106,0 0-13,101-15-33,-61 25-205,-1-3-353</inkml:trace>
  <inkml:trace contextRef="#ctx0" brushRef="#br0" timeOffset="84861.3574">1998 8741 1389,'0'0'141,"0"0"-118,0 0 98,0 0-64,0 0-25,0 99 25,-8-53-27,-6 1-17,-2-2-12,-3-8 0,1-6-1,0-5-10,3-11-20,9-5-40,3-10-51,3 0-1,0-7-1,12-13-3,-1-7 17,-1-4 21,-4-3-8,-5-2-27,-1 4-5,0 3 50,0 5 24,-4 9-40,-3 1-69,4 4 56,-2 1-47,1-1 154,2 2 50,-1-3 194,0 1-49,3-3-35,-3-1 65,3 0-48,0-3-56,0 0 15,11 0-53,9 2-31,7 3-14,6 4-25,4 4-13,4 1-3,0 3-38,-2 0-111,-9 1-102,-12 11-337</inkml:trace>
  <inkml:trace contextRef="#ctx0" brushRef="#br0" timeOffset="85348.4468">1668 9056 1095,'0'0'122,"0"0"-120,0 0 147,0 0-19,0 0-79,0 0-22,57 41-1,-21-28-18,5 0-10,4-5-3,1 1-59,-1-5-48,-2-1-25,-4-3-1,-8 0 19,-7 0 53,-11 0 64,-6-3 53,-3-1 57,-1 2 48,-3 1-1,0 1-52,0 0-39,0 0-27,0 0-26,0 8-12,-9 9 1,-6 6 6,-1 3 8,-1 3 4,0 0-1,4-1-8,0 1-1,4-5-3,0-2-5,6-4-1,0-3 1,1-6-2,2-3 1,0-3-1,0-1 3,0-2-1,0 0 2,2 1 0,12 1-1,9-2-3,12 0-1,12 0-45,10 0-89,7-5-149,7-10-260</inkml:trace>
  <inkml:trace contextRef="#ctx0" brushRef="#br0" timeOffset="85617.3306">2791 8953 1140,'0'0'165,"0"0"-137,0 0 134,0 0-72,0 0-52,0 0-7,78-3-7,-52 3-15,0 4-9,0-1-10,0 1-88,-2-1-134,-5-3-241</inkml:trace>
  <inkml:trace contextRef="#ctx0" brushRef="#br0" timeOffset="85814.9234">2770 9080 1502,'0'0'18,"0"0"14,0 0 100,0 0-85,0 0-34,0 0-4,8 9-9,12-1-35,9-3-59,5 0-81,6-5-137,0 0-419</inkml:trace>
  <inkml:trace contextRef="#ctx0" brushRef="#br0" timeOffset="86599.0111">3577 8875 107,'0'0'967,"0"0"-941,0 0 9,0 0 93,0 0-68,0 0-54,-25-11-6,5 36 0,-5 3 2,4-3-2,5-1 0,2-6-2,8-4-7,3-5-2,3-6-1,0-3 6,3 0 6,11 0 7,8-3 11,2-6-3,6 1 2,3 4 15,-2 1 4,5 3-6,1 0-6,-4 6 0,-9 8-3,-3 0-4,-14 1-4,-5 2-6,-2 2-6,-5-2-1,-16-3 0,-2-2-1,-3-4-1,-2 1 2,1-5-1,3-1-4,4 0-30,4-3-15,6 0-70,1 0-43,9-7-130,0-9-224</inkml:trace>
  <inkml:trace contextRef="#ctx0" brushRef="#br0" timeOffset="86819.8221">3631 8869 990,'0'0'188,"0"0"-182,0 0 173,0 0-30,0 0-87,89-75-9,-65 68-14,1 2-28,2 5-11,2-2 0,1 2-15,4 0-108,-3 0-152,-3 7-264</inkml:trace>
  <inkml:trace contextRef="#ctx0" brushRef="#br0" timeOffset="87120.3146">3959 9036 974,'0'0'301,"0"0"-283,0 0 1,0 0 69,0 0-63,0 0-12,0 4-13,-3 1 1,-2-1-1,4 0 1,-4-4-1,5 0 1,0 0 2,0 0 6,0 0 24,0 0 24,0 0-24,6 0-24,-1 0-9,-1-4-1,1 1-49,-2-3-79,3 2-89,6-3-201</inkml:trace>
  <inkml:trace contextRef="#ctx0" brushRef="#br0" timeOffset="87626.8137">4393 8839 870,'0'0'98,"0"0"-85,0 0 167,0 0-47,0 0-43,0 0-36,18-32-26,-27 32-27,-9 17-1,-6 9-1,-4 10 1,-2 1 1,3 4-1,2 1 0,11-6 0,5-5-1,8-5 1,1-7-1,3-5 3,12-2-2,7-5 4,-1-4 1,4-3 0,-2 0 2,4-3-4,-2-16 1,0-6-2,-1-4 3,-6-6 4,-5 2 4,-2 1 13,-8 3-4,-3 2-1,0 6-8,-3 3-12,-9 2-1,-7 2-7,-4 4-20,0 5-25,0 3-15,1 2-87,3 0-65,14 10-128,5 2-267</inkml:trace>
  <inkml:trace contextRef="#ctx0" brushRef="#br0" timeOffset="88160.8248">4697 8911 1082,'0'0'0,"0"0"33,0 0 113,40-75-68,-26 63-18,0 2 5,2 4-36,-3 3-16,1 3-4,-4 0-7,2 2 1,1 13-3,-2 7-5,-5 6 3,-6 3-6,-4 3-9,-22 2-18,-10-2-5,-1-2 1,1-3-6,6-4 18,5-3 12,7-2-4,3-1 12,6-4 3,6-2 0,3-2-1,0-3 2,0-2 2,14-2 1,3-2 3,3-2 4,4 0 2,-1 0 11,0-12-1,-6-4 11,-1-3-8,-7-2 16,-6-6-7,-3-2-1,0-4-19,-5-4-5,-8 7 4,-2 2-6,3 3 5,2 6-2,1 2-7,3 0 0,-2 1-48,4 2-171,4 1-291</inkml:trace>
  <inkml:trace contextRef="#ctx0" brushRef="#br0" timeOffset="91322.5603">8026 6832 545,'0'0'295,"0"0"-291,0 0 45,86-68 15,-37 44 24,6-6-24,-1-1-6,-5-2 1,-9-1 13,-9 0-22,-5-2-23,-10-3-6,-7-5 0,-9-2 4,0 3-16,-15 4 7,-9 15-16,-2 9-6,-4 14-1,3 1 4,-7 33-1,1 20-3,6 19 7,3 11 7,3 6-5,0 0 3,2-9 0,-4-7-3,0-5 4,-4-5 0,-1-7-3,2-7 1,2-9-2,9-9-2,5-9-2,5-10-26,4-3-67,1-6-65,0-3-58,0 0-45,0-3-79</inkml:trace>
  <inkml:trace contextRef="#ctx0" brushRef="#br0" timeOffset="91571.0234">7895 6861 343,'0'0'822,"0"0"-822,0 0 2,0 0 95,0 0-18,0 0-25,21-37-7,21 37-41,13 0-4,14 0-2,5 0-15,1-3-87,-4-3-127,0 1-257</inkml:trace>
  <inkml:trace contextRef="#ctx0" brushRef="#br0" timeOffset="92306.929">8899 6972 1085,'0'0'157,"0"0"-155,0 0 91,0 0-3,0 0-64,0 0-21,100-19-5,-69 16-22,-7 3-85,-6 0-53,-5 0-174,-7 0-257</inkml:trace>
  <inkml:trace contextRef="#ctx0" brushRef="#br0" timeOffset="92476.2652">8925 7092 562,'0'0'281,"0"0"-268,0 0 92,0 0-18,0 0-47,0 0-19,56 32-16,-34-30-5,1-2-66,2 0-94,5 0-111</inkml:trace>
  <inkml:trace contextRef="#ctx0" brushRef="#br0" timeOffset="92888.9849">9555 6832 1146,'0'0'24,"0"0"-2,0 0 148,0 0-79,0 0-51,0 0-15,40-61-25,-51 81-1,-6 6 1,-2 3-1,1 0 0,0-1-20,6-4-21,5-4-15,5-6-4,2-5 24,0-4 23,13-3 12,9-2 2,4 0 4,4-10 11,-4 2 23,2-1 31,-7 7-2,-5 2-20,-1 0-11,-3 5-15,-4 16-8,-2 2-5,-6 5-1,0 1-2,-8 1-5,-12-7-3,-8-4-1,-3-5-3,-6-8-26,2-3-24,4-3 4,7-5-57,9-15-2,8-1-29,7-8-134,0 0-36</inkml:trace>
  <inkml:trace contextRef="#ctx0" brushRef="#br0" timeOffset="93368.7787">9527 6803 985,'0'0'170,"0"0"-164,0 0 121,96-57-13,-58 46-72,3 3-20,-3 1-16,1 2-6,-6 1-8,-2 3-58,-1 1-37,-2 0-6,-4 0-13,-4 0-44,-8 3 65,-5 4 101,-7 0 43,0 3 62,0 5 11,-4 4-16,-7 7-35,-4 5-4,2 2-22,1 6-14,6-1-9,6 1-10,0-5-4,0-5 1,15-7-1,4-5 1,3-7 0,1-10 1,2 0 5,4-11 8,-3-14-3,2-8 5,-2-6-1,-3-6-6,-4-1-4,-6 0 4,-8 5-5,-5 8 2,0 9 4,-16 8-13,-10 7-16,-7 3-2,-4 4-17,3 2-56,8 0-26,11 5-41,10 7-117,5 3-128</inkml:trace>
  <inkml:trace contextRef="#ctx0" brushRef="#br0" timeOffset="93635.0106">10528 6777 1073,'0'0'282,"0"0"-274,0 0 103,0 0 8,0 0-83,0 0-29,0 0 9,-64 61 2,44-21-8,4-2-3,2 2-7,3-1 0,3-3-2,3-5-44,5-5-59,0-8-83,0-9-58,13-9-210</inkml:trace>
  <inkml:trace contextRef="#ctx0" brushRef="#br0" timeOffset="93851.4684">10624 6841 313,'0'0'885,"0"0"-849,52-84 45,-43 69 94,-4 8-74,-3 5-34,-2 2-28,0 7-36,-3 24-1,-15 11-2,-6 10 7,-3 0-1,-2-5-3,9-2-2,0-4-1,9-7-7,2-5-54,4-6-37,2-10-85,-1-2-59,-3-11-163</inkml:trace>
  <inkml:trace contextRef="#ctx0" brushRef="#br0" timeOffset="94031.9115">10395 6975 1312,'0'0'66,"0"0"-59,0 0 105,0 0-66,0 0-36,85-13-10,-51 13-9,5 0-130,-1 0-94,0 3-200</inkml:trace>
  <inkml:trace contextRef="#ctx0" brushRef="#br0" timeOffset="94928.3241">10792 6995 154,'0'0'961,"0"0"-938,0 0 24,0 0 106,0 0-75,0 0-30,89-57-15,-62 57-6,-2 0-8,-8 0-11,-2 0-5,-8 0-3,-2 9-4,-5 2-8,0 3-44,-8 6-15,-19 2 4,-7 1 17,-3 5 13,-2-3 18,6 0 6,8-1 9,4-7 4,9-7 0,8-2 0,4-5 4,0-3 5,0 0 56,3 0-7,10 0-4,5 0-13,1 0-8,4 0-13,-2 0-15,3 0-2,-4 1 0,-5 11-2,-1 5-1,-8 6 0,-3 5 0,-3 5-1,-5 4-1,-16-1 0,-4 0 1,-3-5 0,-5-8 0,-1-6-3,-2-5-9,0-8-11,0-4-6,5 0 11,5-1 9,10-11 10,9-1 2,7-3 14,0-2 26,6-2-3,14 2-27,3-1-2,-1 6 23,1 6-16,-4 4-10,-3 3-2,-1 0 6,-1 17-6,-1 10 1,-2 9 11,-3 3 4,0 2-4,-2-3 2,-3-4 7,3-2-18,-2-5-1,4-4-1,2-2-6,2-4-22,4-3-92,-2-3-129,2-7-291</inkml:trace>
  <inkml:trace contextRef="#ctx0" brushRef="#br1" timeOffset="102793.3826">8155 9403 1060,'0'0'6,"0"0"-5,24-72 154,-21 65 12,0 2-75,-2 5-24,4 10-35,6 25-22,3 15 16,2 10 18,-2 1-27,-4-3-7,-1-3 6,-1-6-12,-1-3-3,-1-13-1,3-6-1,-3-11 1,1-7 1,7-9 1,5 0 6,13-17 1,8-17-6,3-11-3,3-8 3,-4-4 0,0-1 1,-5 0 0,-7 4 3,-9 7-6,-5 11 0,-8 16-2,-5 10-1,-3 10-20,0 0-86,0 24-132,-2 10-44,-8 8-150</inkml:trace>
  <inkml:trace contextRef="#ctx0" brushRef="#br1" timeOffset="103206.9074">8619 9815 992,'0'0'51,"0"0"-44,0 0 110,0 0-2,0 0-41,0 0 24,0 56-28,0-32-14,-5 6-9,-1 6-13,-1 0-10,-5 5-11,4-2-9,-1-1 6,1-6-7,2-3-2,1-9-1,2-4 0,2-6 1,-1-5-1,2-3 1,0-2 2,0 0 6,0 0 6,0 0 4,0 0-1,0 0-6,2 0-4,4 0-5,3 0-3,4 4 0,3 0 0,4 2 0,5-1-1,6-4-3,8-1-45,7 0-109,5-18-141,3-8-293</inkml:trace>
  <inkml:trace contextRef="#ctx0" brushRef="#br1" timeOffset="103515.7427">9196 9581 1052,'0'0'206,"0"0"-169,0 0 124,0 0-56,0 0-55,0 0-20,77-17-16,-48 14-14,1 1-5,-1-1-68,0 1-112,-4 2-172,-5 0-351</inkml:trace>
  <inkml:trace contextRef="#ctx0" brushRef="#br1" timeOffset="103678.5366">9236 9711 986,'0'0'360,"0"0"-354,0 0 100,0 0 8,0 0-100,0 0-14,105 0-85,-59 0-260</inkml:trace>
  <inkml:trace contextRef="#ctx0" brushRef="#br1" timeOffset="104420.9597">9737 9619 1187,'0'0'177,"0"0"-175,0 0 49,0 0-2,0 0-10,0 116 19,5-65-20,-1-2-21,-1-6-10,-1-4-6,1-9 0,0-8-1,3-6 2,1-9-2,2-5 0,3-2 2,2-7-2,3-13-1,3-8-2,-5-5 2,-1-7-1,-6-7 2,2-3 0,-5-4-5,-3 2 0,0 6 5,-2 7 0,3 7 1,0 4 0,2 6 6,2 4-1,-2 4 9,-1 3 8,-1 2-1,5 3-9,-2-1 2,6 2-2,10-1-4,11-3-7,10 3 5,6 0-2,3-5 4,-1 3 2,-5-2-10,-6 3-1,1-3-4,-4 6-19,1 1-98,-9 3-100,-8 3-142,-16 15-362</inkml:trace>
  <inkml:trace contextRef="#ctx0" brushRef="#br1" timeOffset="105015.4109">10230 9618 682,'0'0'43,"0"0"-38,0 0 158,0 0-44,0 0-25,0 0-12,-3-6 11,11-2-10,6-3-29,5 1 5,2 0 11,2 1-16,-4 6-16,-1 1-17,-2 2-10,-4 0-9,1 8-2,-3 8-2,-6 1 1,-4 2-7,0 3-13,-7 0-31,-14 0-1,-6-1 12,-2-4 5,4-4-5,1-2 23,8-3 7,7-3 9,4-3 4,5-1 0,0-1 17,0 0 24,0 0-2,0 0-3,3 2 6,11 2-9,7 3-9,-2 2-5,-1 0-5,-3 1-5,-8 5-4,-2 1-5,-4 4 0,-1 0-2,0-2 0,-13 1 0,-6-4 1,-5-3-1,-4-4-2,3-4-16,-3-4-6,0 0-4,2 0-16,3-1-26,6-8-30,4-1-65,3 1-13,9-2-97,1 2-79</inkml:trace>
  <inkml:trace contextRef="#ctx0" brushRef="#br1" timeOffset="105493.0862">10767 9561 696,'0'0'133,"0"0"-126,0 0 173,0 0 9,3-75-66,-3 75-9,0 0-47,0 0-37,0 20-25,0 16 5,0 12 26,0 6-5,0 3-14,0-3-7,-2-3-2,2-8-4,0-9-3,0-9 1,0-8 0,10-6 2,1-8 2,2-3 5,7 0 10,5-20-4,6-10 1,4-12-6,2-5-6,4-8-1,0-3-4,-4 2 0,-5 8 0,-10 9-1,-10 13 0,-7 9-4,-4 8-27,-1 8-28,0 1-60,-12 4-96,-7 16-79,-2 11-182</inkml:trace>
  <inkml:trace contextRef="#ctx0" brushRef="#br1" timeOffset="106028.1534">10993 9960 1227,'0'0'23,"0"0"-21,0 0 157,-31 100-60,10-54-35,-1 2-39,1 0 30,6-1-48,3-2-5,3-4 0,2-4-2,2-6 0,2-7 0,-1-7 1,4-9-1,0-7-5,0-1 1,0 0-10,0-4-10,0-15-14,2-6-12,4-8 20,1-4 0,2-6-25,2-3-4,3-1 17,4 2 27,0 4 15,4 3 3,-1 3 13,-1 6 28,-3 4-3,-1 4 2,0 6-12,-3 4-5,3 6-11,4 5-7,1 0-5,-1 0 2,-2 2-4,-6 9 4,-6 2-3,-6-1-1,0 2 0,-6-1-1,-16-1 0,-4-2-6,-4 0-10,2-4-9,4-3-14,5 2-56,7 0-23,7-4-75,5-1-131,0 0-249</inkml:trace>
  <inkml:trace contextRef="#ctx0" brushRef="#br1" timeOffset="108427.0794">11714 3076 300,'0'0'13,"119"-16"-13,-53 9 0,-5 2 58,-9 0 29,-11 4-33,-6-1-34,-12 2-6,-7 0-12,-10 0-2,-6 0-6,0 5-145,-6 0-20</inkml:trace>
  <inkml:trace contextRef="#ctx0" brushRef="#br1" timeOffset="115790.3005">10225 4813 1233,'0'0'35,"0"0"-22,91-42-13,-39 37 67,9 5-36,11 0-13,7 0-9,-2 0-2,-5 5-7,-11-1 0,-12 1 0,-13 0-2,-13-3-7,-8 0 2,-11 0 1,-4-2-14,0 0 9,0 0 7,0 0 3,0 0 1,0 0 0,0 0 0,0 0 0,0 0-2,0 0-6,0 0 0,0 0 8,0 0-1,0-8 1,0 2 2,0-8 0,5-3-2,8-4-1,5-4-15,9-7 7,6 1 9,1-3-3,-1 3 0,-5 2 3,-7 4 5,-6 7 11,-5 4 13,-4 6 5,-4 5 0,-1 3-8,0 0-24,3 21-2,4 14 0,0 13 0,0 1 11,-4-1-9,-1-3-1,1-3 0,-1-6 0,2-10 1,-2-7-1,4-8 1,-2-8-2,0-3 3,5 0 4,5-15 1,7-15-8,5-5 1,1-6-1,-3 0 1,-2 4 1,-1 1 0,-5 9 1,-8 8 1,-3 12 2,-3 4 13,-3 3-16,1 0-3,4 12-7,3 13 2,0 11 3,1 0 3,-2-2-2,-1-5 1,-1-2-1,-1-11 1,2-5-1,2-4 1,5-5 0,8 0 5,3-2-5,8 0 2,4-8-2,3-5 0,0-1 0,4 4 1,7 0 0,8 3 1,9 3-2,1 3 0,-6-2 0,-14 3 2,-17 0-2,-12 0 0,-11 0 0,-7 0-1,-1 0-3,0 0-3,0 0-1,0 0-14,0 0 2,0 0 13,0 0 4,0 0 0,0 0 2,0 0 1,0 0 0,0 0 2,0 0-1,0 0-1,0 0 0,0 0 0,0 0-2,0 0-4,0 0 2,0 0-3,0 0 5,0 0 2,0 0 0,0 0 3,-1 0-2,-4 0 5,-2-7-4,-4-5-2,2-1 0,0-4 0,3 0 2,1-2-2,3-2 0,2-1 0,0-5 0,0-2 1,12-3-1,6 1 2,6 5-1,1 7 8,5 9-6,7 10-2,-1 0-1,4 29 1,-6 10-1,-7 7 6,-10 1-2,-7 2-3,-7-5 3,-3-3-4,0-2 0,-9-10-1,-5-7 1,0-8-4,0-9-25,1-5-26,0-8-18,4-21 22,4-9 21,5-8 20,0-3 10,17 3 2,11 0 8,6 8 26,5 8-3,4 8 19,2 9-31,1 9 7,-5 4-3,-7 11 4,-10 20-18,-8 10-5,-10 5-2,-6 6-3,-5-5-1,-18-7-2,-4-4 0,3-14-8,6-8-40,6-8-3,9-6 10,3 0 43,0-11 20,12-9-1,9-3 16,9 2-14,7 1-6,3 2 0,5 4-6,1 3 3,5 4 1,0 4 1,4 3-2,0 0 1,-4 0 2,-9 0 1,-8 3 1,-6 0-9,-6-3-6,-6 0-1,-3 0-1,-4 3-2,0-3-7,1 2-73,-5 1-124,-5 1-121,-13 1-339</inkml:trace>
  <inkml:trace contextRef="#ctx0" brushRef="#br1" timeOffset="116819.6732">10886 4246 927,'0'0'70,"0"0"-62,0 0 101,0 0-61,0 93 3,1-18 83,-1 3-81,0 2-36,-14-3-7,-3 1 0,-2-1-6,2-4 4,-1-8-5,8-7-3,5-5-3,5-7-6,0-7-15,0-7-24,8-9-11,1-11-9,0-9-16,1-3-57,-2-20-38,2-19-287</inkml:trace>
  <inkml:trace contextRef="#ctx0" brushRef="#br1" timeOffset="117765.2955">10843 4373 903,'0'0'127,"0"0"-127,0 0 0,0 0 8,0 0 18,109-48 8,-58 39 3,21 1-15,22-1-12,17 1-3,9 1 33,4 2-3,0-2-26,0 3-9,-5-2 6,-4-1-2,-9 4-1,-11-2 3,-12 4 3,-11 1-7,-5 0-3,-4 0 1,-3 0-2,1 0 0,-1 6-3,1-3 2,-8 4-8,-6-3-12,-13-3 6,-10-1 15,-9 0 0,-9 0 1,-3 0 0,-3 0 7,0 0 5,0 0 3,0-1 1,0-1 5,0 1-3,0 1-8,0 0-3,0 0-4,0 0-4,0 0 1,0 0-1,0 0 0,0 0 0,0 0 0,0 22-3,0 21 3,-2 18 37,-2 16-1,-1 7-12,0 1-10,-1 2 5,0-3-2,-1 1-3,1-10 2,5-7-1,1-6-12,0-9 3,0-8-2,0-10-4,0-10 1,0-5 0,0-11 1,0-4 0,0-2-1,0-3 0,0 0-1,-4 2-1,-6-2 1,-7 0 0,-12 0 0,-12 0 2,-16-2-1,-13-1 2,-17-1-3,-20 1-2,-21 3 1,-16 0 1,-15 0-2,1 0 2,4 7 1,2 1 0,12-5-1,-2-3-1,2 0-22,6 0 3,0 0 11,13 0-2,21 0-5,28 0 13,29 0 3,24 0 1,17 0 2,2-3 23,4-2 13,19-2-35,6 0-4,3 4-3,-5 3 2,-6 0-2,-7 0 1,-3 0-8,0 0-57,2 0-30,4 0-51,8-7-61,3 0-209</inkml:trace>
  <inkml:trace contextRef="#ctx0" brushRef="#br1" timeOffset="140526.1351">11705 9408 978,'0'0'28,"0"0"1,0 0 80,0 0-11,0 0-4,0 0-31,0 0-28,-12-36-19,5 50-9,-3 16 2,-2 14 22,-4 10 4,1 10-8,-3 9-14,-2-1 0,0 1-3,-4-3-2,-4-5-3,-1-6-4,0-9 0,6-8-1,8-9 1,6-8-1,9-6 2,0-5 3,3-4 1,20 0 2,11-2 0,13-6-5,18-2 1,15 0-4,13-7-4,5-8-53,-2-5-57,-4-2-79,-13-2-64,-15-1-191</inkml:trace>
  <inkml:trace contextRef="#ctx0" brushRef="#br1" timeOffset="141447.0632">11907 9619 893,'0'0'44,"0"0"-42,0 0 96,0 0 9,0 0-32,0 0 4,96-58-31,-74 54-29,-2 4-9,1 0-4,-1 0 0,-4 4-6,-3 8 0,-7 2-2,-6 3-2,0 3-7,-14 0 3,-8 1-3,-6 1-5,-1-3-5,1-1 9,4-6-7,5 1 0,7-5 7,7 0 10,5-1 2,0-2 5,12 4 13,11-1 43,5 4-12,-3-3-2,-6 0 2,-3-1-29,-9-1-4,-5 3-13,-2 0-3,0 2-2,-19-2-1,-7 1 3,-7-6-2,-4 0-13,0-5-22,-1 0-21,2 0-7,6-9 1,7-3-1,11-1-2,12-1-18,1-2-8,34 0-10,21 0-32,13-4 50,4 3 14,3 1-22,-4 1 24,-11 3 69,-11 1 61,-9 5 49,-13-1-41,-9 4 26,-10 0 38,-6 1-5,-3 2-14,0 0-39,0 0-1,0 0-38,0 0-32,-6 15-2,-1 7 3,1 4 1,6 2 2,0-3-3,0-3 0,6-2 0,9-6 1,7-4 6,5-5 4,4-5-1,1 0-6,-2-6-4,-4-14 1,-3-3-1,-7-6-3,-5-2 7,-11-5 4,0-1-13,-9 3 0,-13 6-23,-5 12-11,1 9-7,-2 7-39,2 0-12,3 0-62,3 5-58,6 2-10,9-2-239</inkml:trace>
  <inkml:trace contextRef="#ctx0" brushRef="#br1" timeOffset="141773.3432">12726 9522 585,'0'0'124,"0"0"-122,0 0 3,29-72 122,-29 62-34,-15 6-80,0 4-9,-3 0-4,6 0 4,5 0-2,5 7 3,2-3 13,9-1 14,12-1 30,7-2-26,1 0-14,-5-4 8,-5-8 2,-5-4-4,-4 1 3,-6 0-8,-4 3 5,0 2-2,-7 3-21,-13 6-5,-7 1-15,-4 0 8,0 7-49,1 4-34,6 0-97,7-1-216</inkml:trace>
  <inkml:trace contextRef="#ctx0" brushRef="#br1" timeOffset="142881.2743">8043 8738 648,'0'0'116,"0"0"-111,0 0 62,0 0 48,82-2-77,7 2-5,43 0 19,38 0-24,40 0-17,32-6-3,31-6 0,26-5-8,18-2 0,8 1 2,-2 3 4,-12 2 6,-15 3 14,-20 4-5,-13 1-1,-10 5-17,-20 0-2,-18 0-1,-21 0 6,-28 0-5,-23 3-1,-19 1 0,-23-3-5,-13 2 4,-9 0 0,-14 0-4,-5 1 1,-11-1 1,-7-2 3,-9 2-3,-3 0 0,-3 0-21,3 0-16,8 1 1,4-3 7,3-1 8,-3 0 15,-1 0 9,-2 0 0,-5 0 0,-1-3 1,-3-2 9,-6 2 14,-8 0-13,-8 2 0,-8-1 7,0 2 4,0-1-10,0 1-9,0 0-1,0 0 1,-3 0 4,1 0 6,1 0 2,-5 5-5,-3 20 3,-3 24 11,-6 21 27,-1 26 3,1 23 1,0 21 21,3 5-36,2 0-11,-1 0-10,-5-14-2,-2-8 0,-9-10-1,-3-7-11,-4-10-2,1-7-3,2-4-4,4-6-1,2-5-64,-1-6-136,-3-21-252</inkml:trace>
  <inkml:trace contextRef="#ctx0" brushRef="#br1" timeOffset="144582.9649">8112 8739 589,'0'0'38,"0"0"-38,0 0 33,0 0 61,0 0 9,0 0-22,-87-7-14,71 32-21,1 19 2,-2 16 2,1 16 0,-2 12-1,4 6-12,0 8-13,-6 4-11,1 3 1,-6 5-9,-2-1 5,-6 1-9,0 2-1,-1-8 1,-2-3-1,-2-12 0,3-4 0,0-8-2,5-3 0,1-6 2,1-12-1,2-11-1,7-10 0,0-13 2,9-6 0,3-7 0,4-9 0,0 1 2,3-5-2,0 2 4,0-2-2,0 1 6,0 1 9,0-1 15,3-1-26,9 3-6,13-1-2,17-1 2,20-1 1,22 4-1,16-1 2,12 3-2,13-2-1,11 5 1,17-7 0,24-2 20,27 0 7,19-8-3,27-10-12,3-1-12,1 2 6,4 5 5,-12 0-1,-3 0 3,-3 3-13,-9-5 0,-5-3 0,-7-2 0,-12-2 0,-8 4-21,-10 2 1,-15 9-13,-12 3 26,-19 3 2,-21 0 2,-14 2-10,-17 3-21,-17 0 13,-13-3 5,-15-2-1,-11 0 7,-9 0-2,-7 0 7,-9 0 2,-5 0 3,-4 0-1,1 0-1,-2 0-8,0 0-7,0 0 8,0-2-2,3-1-5,1-1 16,-1 1-1,0-2 1,1 3-3,1 2 3,1-2 3,-1 2-2,2 0 0,-4-1 0,0 1 1,-2 0 0,1 0-1,-2 0 1,0 0 5,0 0-1,0 0 11,0 0-8,0 0-4,0 0 5,3 0 1,6 0-5,6 0-5,1 0 0,3 0 0,-1 0 4,-1 0 5,-1 0 4,-1-2 9,1-1-9,3 2-2,1 1-10,2 0-1,-2 0-1,2 0 0,-1 0 0,-1 0 0,1 0-1,-2 0 1,-5 0 1,-4 0 3,-4 0-1,-5 0 3,-1 0 12,0 0 5,0 0-9,0 0-4,0 0-5,0 0-5,0 0 2,0 0-1,0 0-1,0 0 4,0 0-2,0 0-2,0 0 5,0 0-4,0 0-1,0 0 1,0 0-2,0 0 2,0 0-2,0 0 0,0 0 0,0 0-64,-6 0-167,-15-7-340</inkml:trace>
  <inkml:trace contextRef="#ctx0" brushRef="#br1" timeOffset="147449.278">9845 8112 1269,'0'0'33,"0"0"-12,0 0-12,0 0 88,0 0-67,0 0-19,0 0-10,3 82 17,-20-30-3,-1-1-9,-4-7-5,1-7 0,2-4-2,-1-8-5,8-10-52,1-7-88,9-6-18,2-2-35,0-13-40,15-13-184</inkml:trace>
  <inkml:trace contextRef="#ctx0" brushRef="#br1" timeOffset="147637.7139">9837 8149 448,'0'0'111,"0"0"-95,0 0 64,-39-74 75,37 60-7,2-2-21,0-3-27,13 2-26,9-3-40,5 1 4,2 2 1,0 0-30,4 3-9,5 6-11,-3 5-77,1 3-65,-14 3-242</inkml:trace>
  <inkml:trace contextRef="#ctx0" brushRef="#br1" timeOffset="148086.7396">9548 8442 1171,'0'0'0,"0"0"0,90 0 42,-61 0 36,1 0-56,1 0-7,8 0-15,7 0 0,4-6-22,-1-2-69,-4-5-24,-7 1-34,-8-5 25,-9 0 33,-5 1 91,-6 2 48,-2 3 69,0 3 56,-6 2-44,2 3 0,-4 3-46,0 0-41,0 0-19,0 18-18,0 9 7,-5 5-2,-17 2-5,-3 1-2,-4 0-2,3 1-1,4-4 0,6-4-1,6-4-1,8-4 0,2-5 1,0-3 1,0-3 0,9-3-4,4-4 4,2-2 1,8 0-1,2 0-13,9-13-36,7-6-53,9-3-91,3-4-247</inkml:trace>
  <inkml:trace contextRef="#ctx0" brushRef="#br1" timeOffset="148316.3562">10561 8328 1281,'0'0'83,"0"0"-75,0 0 15,0 0 37,101-37-40,-67 37-11,-4 0-9,-5 0-42,-8 0-127,-9 6-120,-8 0-250</inkml:trace>
  <inkml:trace contextRef="#ctx0" brushRef="#br1" timeOffset="148467.1661">10535 8449 1090,'0'0'102,"0"0"-89,93-8-8,-59 3 91,0-1-84,1-2-12,-1 1-53,5-2-103,0-2-267</inkml:trace>
  <inkml:trace contextRef="#ctx0" brushRef="#br1" timeOffset="148718.7934">11455 8093 1168,'0'0'64,"0"0"-63,0 0-1,0 0 74,-77 111 5,47-70-53,7-6-21,4-2 3,5-7-8,5 0-4,1-6-15,5-5-80,0-4-29,1-7-69,2-4-84,0 0-89</inkml:trace>
  <inkml:trace contextRef="#ctx0" brushRef="#br1" timeOffset="148858.5409">11375 8140 712,'0'0'69,"0"0"-47,49-94 106,-29 70 15,4 2-65,2 5-55,1 3-10,2 3-13,-4 5-16,-1 6-100,-8 0-155,-10 5-165</inkml:trace>
  <inkml:trace contextRef="#ctx0" brushRef="#br1" timeOffset="149039.1776">11171 8395 627,'0'0'246,"0"0"-245,0 0 3,0 0 48,0 0-25,0 0-26,98 32-1,-65-31-60,9-1-113,9 0 50,3 0-10,-4-9-31</inkml:trace>
  <inkml:trace contextRef="#ctx0" brushRef="#br1" timeOffset="149464.5959">11655 8335 369,'0'0'239,"0"0"-137,0 0 74,0 0-4,0 0-64,0 0-74,14-2-23,-26 34 4,-6 8 2,-4 4 0,-4 7 7,0 0-4,1-1-13,0-5-5,4-6-2,6-5 0,1-9-2,6-8-4,3-7-26,1-6-24,4-4 0,0-1 12,7-19-25,12-10-18,6-6 27,1-9 6,3-6-24,-2-1 31,-3 1 18,-5 9 25,1 5 4,-1 5 36,-1 3 48,3 3-3,-2 6 3,2 3 22,3 8-31,3 6-40,-3 3-8,1 0 13,-7 12-18,-9 8-5,-3 1-3,-6 3-10,-9 0-4,-18-2-5,-10-4-6,-4 0-54,1-4-94,5-4-168,9-5-416</inkml:trace>
  <inkml:trace contextRef="#ctx0" brushRef="#br0" timeOffset="171419.3096">1275 10542 685,'0'0'159,"0"0"-135,0 0 44,0 0 54,0 0-32,0 0-29,3-13 11,14 9-16,17-2-7,13-5-10,12 1-18,-1-4-5,-5 2-4,-7-1-8,-7 1-1,-11 5-2,-7 3-1,-14 3 1,-4 1-2,-3 0-3,0 0-3,-3 5-9,-14 12 13,-6 4 3,-7 5 3,-1 1-1,-11 3 0,-1 3-2,-8 2 0,2 0 0,1-6-12,8-4-12,8-3 13,9-5 7,5-5 0,12-3 2,4-5 2,2-4 2,0 0 14,23-6 11,6-10-8,6-4-11,-5 1 10,-5 8 11,-10 2-8,2 7-15,-1 2-5,6 0-1,-1 12-5,-1 9 4,-1 4 1,-3 0-1,-4-2-2,-3-4 1,0-4-14,-2-4-12,1-3-17,8-3-39,4-5-72,5 0-73,2-2-140</inkml:trace>
  <inkml:trace contextRef="#ctx0" brushRef="#br0" timeOffset="171655.7916">1905 10730 1135,'0'0'178,"0"0"-175,0 0 74,0 0 26,0 0-75,0 0-21,73-16-7,-42 15-4,-1 1-44,-6 0-176,-6 0-298</inkml:trace>
  <inkml:trace contextRef="#ctx0" brushRef="#br0" timeOffset="171801.7036">1841 10899 1561,'0'0'10,"0"0"-7,0 0 0,0 0-3,83 0-18,-39 0-190,11 0-404</inkml:trace>
  <inkml:trace contextRef="#ctx0" brushRef="#br0" timeOffset="172725.3987">2591 10778 1001,'0'0'99,"0"0"-10,0 0 76,0 0-57,0 0-75,0 0-26,-13 36-5,13 11 19,0 6 7,0-3-20,0-3-5,2-7 4,9-7-6,-2-10 0,1-8 0,1-6-2,-2-8-2,4-1-6,2-11-20,3-20-12,3-10-24,0-14 21,1-11 21,2-11-11,5-5 11,3-8 22,-6 0 1,2 5 9,-4 9 18,1 15 10,-1 16-17,-3 10 9,-3 11-10,-7 7-6,-1 7-5,-7 6-7,-2 3-1,5 1 0,12 0-2,24 0 2,30 12 10,33 3 28,29-2 22,22-3-10,14-3-9,1-5 14,-7-2-2,-4 0-24,-17 0-21,-14 0 2,-21-3-4,-23-2-6,-25 4-1,-21 0-13,-26 1-41,-13 0-69,-3 1-84,-31 12-49,-15 3 1,-7-5-330</inkml:trace>
  <inkml:trace contextRef="#ctx0" brushRef="#br0" timeOffset="174353.4831">3088 10803 1166,'0'0'109,"0"0"-92,0 0 115,0 0-47,0 0-64,0 0-16,0 36-5,0 2 0,0-1 2,-2-4-4,-2-5 2,-1-11-16,1-8-35,4-5-22,0-4 24,0-13 45,0-21-8,4-10-18,10-5 30,7-4 1,4 2 11,0 1 9,2 11 35,4 10 4,-5 7-27,-4 11-18,-2 8-5,-7 3-10,-1 12-2,-8 16 0,-4 9 2,-8 3 0,-25 4-1,-3-5-4,-4-3-2,3-8-1,11-6 6,10-5 2,11-4 0,5 0 1,0-1 15,11 4 26,5-2-6,3 0-5,-4-1-21,1-1-10,3-2 0,0-4-3,5 0-49,1-5-61,-2-1-84,2 0-68,-3-11-150</inkml:trace>
  <inkml:trace contextRef="#ctx0" brushRef="#br0" timeOffset="174627.5492">3518 10632 692,'0'0'150,"0"0"-106,0 0 62,0 0 41,0 0-62,0 0-59,92-42-11,-76 63 6,-5 5 5,-8 2-8,-3 1-15,0 1-1,-12-2-1,-7-4-1,2-6-1,2-7 0,11-6 1,4-5 0,0 0 20,3 0 35,15-14-18,11-2-34,7 0-3,8 4-14,3 4-159,-3 4-215</inkml:trace>
  <inkml:trace contextRef="#ctx0" brushRef="#br0" timeOffset="175067.24">3593 11042 670,'0'0'226,"0"0"-145,0 0 93,0 0-15,0 0-72,0 0-42,102-2-18,-56 2-18,2 0-9,1 0-64,-10 0-245,-9 0-412</inkml:trace>
  <inkml:trace contextRef="#ctx0" brushRef="#br0" timeOffset="175300.4889">3715 10926 1031,'0'0'406,"0"0"-406,0 0-2,0 0 2,0 0 29,-17 88-9,4-55-18,-1 0-2,2-3-5,3-5-98,9-6-86,0-5-212</inkml:trace>
  <inkml:trace contextRef="#ctx0" brushRef="#br0" timeOffset="175589.6969">4466 10908 1129,'0'0'166,"0"0"-136,0 0 102,0 0-49,0 0-51,0 0-26,-82 61 13,31-21-1,-2 1-7,2-1-9,8-8-2,10-3-4,12-8-47,5-8-118,8-6-102,8-7-185</inkml:trace>
  <inkml:trace contextRef="#ctx0" brushRef="#br0" timeOffset="175794.4253">4207 10873 1194,'0'0'84,"0"0"-70,0 0 76,0 0-22,0 0-29,65 79-3,-52-39-9,-5 3-22,1-2-3,-4 1-2,5-7-30,0-3-121,4-8-97,1-10-234</inkml:trace>
  <inkml:trace contextRef="#ctx0" brushRef="#br0" timeOffset="176077.6619">4462 11137 1133,'0'0'125,"0"0"-103,0 0 140,0 0-90,0 0-58,0 0-11,10 31-3,-9-2 1,-1 0 1,0-3-2,0-1 1,0 1 1,0-4-1,0-3 0,2-5 0,1-1 2,5-6 1,-2 0 0,2-3 8,4-3 1,3-1-4,3 0-2,3 0-7,7 0 0,-1-5-61,7-4-133,-2 1-141,-7-5-361</inkml:trace>
  <inkml:trace contextRef="#ctx0" brushRef="#br0" timeOffset="176399.3343">4732 10751 200,'0'0'796,"0"0"-744,0 0 15,0 0 48,0 0-50,0 0-28,74-65-3,-56 78-4,-3 11-7,-11 5-16,-4 4-1,-9 1-5,-17-3-1,-1-4-1,3-7 0,10-9 1,10-5 0,4-6 1,4 0 14,32 0 10,18-11-20,13-4-5,3-4-102,-4 0-278</inkml:trace>
  <inkml:trace contextRef="#ctx0" brushRef="#br0" timeOffset="178063.9222">1050 10282 956,'0'0'173,"0"0"-158,0 0 16,0 0 52,0 0-14,0 0-3,-1 112 31,-8-51-45,-3 3-16,0-1-11,3-5-7,-1-4-7,4-4-10,-1-6-1,5-8 0,0-7-12,2-10-54,0-5-42,6-8-74,12-6-40,2 0-249</inkml:trace>
  <inkml:trace contextRef="#ctx0" brushRef="#br0" timeOffset="178738.9453">1966 10461 482,'0'0'185,"0"0"-175,0 0 44,0 0 131,0 0-75,0 0-34,-13-36-24,11 36-15,1 0-18,-1 0-10,2 0-2,-3 0 3,-1 2 2,4 13 8,-3 9 24,0 7-7,0 7 9,-1 5-15,-1 2-2,-3 0-2,-3 0-1,0 2 3,2-2-1,-4 3 0,0 1-16,-1-7 15,3-4-13,2-6-1,1-9-5,3-4-5,1-5-1,2-4 0,2-5 0,0-2-1,0-3-1,0 2 0,0-2 0,0 0 0,0 0 0,0 0-21,0-5-61,0-10-118,5-6-324</inkml:trace>
  <inkml:trace contextRef="#ctx0" brushRef="#br0" timeOffset="180668.3097">1772 12180 1150,'0'0'110,"0"0"-108,0 0 13,0 0 95,0 0-53,78 0-39,-51 0-15,1 0-3,-1 4-1,-2-4-34,2 0-85,-2 0-60,-6 0-204,0 0-180</inkml:trace>
  <inkml:trace contextRef="#ctx0" brushRef="#br0" timeOffset="180846.3399">1805 12293 1076,'0'0'292,"0"0"-278,0 0 4,0 0 82,0 0-52,0 0-41,97 7-7,-54-2-35,7-5-207,2 0-366</inkml:trace>
  <inkml:trace contextRef="#ctx0" brushRef="#br0" timeOffset="181855.1609">1162 11831 843,'0'0'509,"0"0"-470,0 0-38,0 0 22,0 0 13,0 0 5,-125 109-3,67-56-25,-2-1-11,11-9-2,13-10-1,15-11-29,15-8-97,6-11-110,15-3-137,17-2-71</inkml:trace>
  <inkml:trace contextRef="#ctx0" brushRef="#br0" timeOffset="182123.5654">876 11831 154,'0'0'858,"0"0"-732,-9-74-1,9 63 60,0 7-63,0 4-38,0 0-53,0 2-25,6 22-6,12 13 0,4 11 14,1 3 0,0 1-2,-2-1-6,-3-3-1,-3-3-5,2-5-3,-6-5-1,0-4-17,2-7-46,-1-3-67,0-6-96,3-5-86,-3-7-179</inkml:trace>
  <inkml:trace contextRef="#ctx0" brushRef="#br0" timeOffset="182406.9397">1228 12251 967,'0'0'185,"0"0"-160,0 0 81,0 0 6,0 0-65,0 0-32,0 34 12,-6-9-6,0 1-13,-1 2-3,-1 1-3,5 0-1,0-1 1,0-6-2,3-3 3,0-5 1,0-7 2,0-1 5,0-6 12,0 0 6,0 3 0,0-3-5,0 2-5,0 3-10,6 0-4,16 4-1,17-1-4,25-1-1,21-7-103,12 0-269</inkml:trace>
  <inkml:trace contextRef="#ctx0" brushRef="#br0" timeOffset="184538.4875">2575 12123 990,'0'0'179,"0"0"-143,0 0 93,0 0-33,0 0-70,0 0-26,0 0-4,-3 95 4,-2-51-2,2-4-3,3-9-5,0-9-39,0-6-31,8-11-7,11-5 32,6-7 22,8-18 21,3-7 6,-5-2 6,-2 2 13,-7 4 28,-8 8 1,-5 11-6,-6 7 6,-3 2-15,0 7-27,0 20-8,0 6 8,-2 6 0,2-2 0,0-6 1,2-9 3,12-8-1,2-8 2,6-6 3,2-2 27,2-19 18,1-9-7,-2-5-5,-3-4 4,-5 1-5,-6 1-18,-6 4 0,-5 6-10,0 9-10,0 10-2,0 5-28,-5 3-52,2 5-88,3 9-102,0 1-240</inkml:trace>
  <inkml:trace contextRef="#ctx0" brushRef="#br0" timeOffset="184852.6897">3239 12051 959,'0'0'423,"0"0"-412,0 0 4,0 0 60,0 0-45,0 0-14,4 126 12,-16-65-20,-3-3-4,0-6-3,3-8-1,-1-8 0,7-14 0,1-8 0,3-8 0,2-4 0,0-2 4,0 0 4,0 0 19,0 0 0,0 0-14,8 0-11,13 6-1,10 0-1,11 1-3,12-1-50,10-3-108,2-3-223</inkml:trace>
  <inkml:trace contextRef="#ctx0" brushRef="#br0" timeOffset="185176.5125">3920 12392 973,'0'0'231,"0"0"-219,0 0 50,0 0 73,0 0-71,0 0-30,105-1-14,-71 1-20,0 0-3,-4 0-58,-9 0-177,-9-2-245</inkml:trace>
  <inkml:trace contextRef="#ctx0" brushRef="#br0" timeOffset="185333.5714">3931 12521 1359,'0'0'92,"0"0"-92,0 0 72,0 0-40,0 0-32,0 0-14,85 0-150,-39 0-240</inkml:trace>
  <inkml:trace contextRef="#ctx0" brushRef="#br0" timeOffset="186110.4653">4648 12337 690,'0'0'267,"0"0"-254,0 0 60,0 0 64,-34-87-13,34 72-13,4 1-52,14 3-38,6 5 2,3 6-6,1 0-7,-4 14-6,-4 11-4,-6 8 0,-12 4-2,-2 4-3,-16 0-10,-11-3-10,-7-4 0,2-7 13,7-6 3,2-7 7,10-7-4,6-3 4,6-2 0,1-2 2,0 0 1,0 0-1,0 0 0,11 0-9,8 0 6,8 0-32,4 0-56,3-5 8,1 0-8,2-4-51,-1 1-21,-3-3 27,1-1-34,-4-2 40,0-3 130,-6-3 41,0 1 95,-6 0 11,-5 5 20,-3 1-13,-8 3-24,-1 5-3,-1 2 5,0 3-46,0 0-33,0 0-30,-1 17-16,-11 10 6,-1 9 3,2 1-10,4-1-6,1-2-1,-2-3-26,5-2-89,3-7-123,0-7-128,0-11-325</inkml:trace>
  <inkml:trace contextRef="#ctx0" brushRef="#br0" timeOffset="186309.844">5185 12416 1056,'0'0'115,"0"0"-90,0 0 182,52-72-60,-52 72-60,0 0-52,-1 14-29,-11 19-5,-3 7 6,3 6 1,0-2-6,5-5-2,-1-3-2,-2-6-3,4-2-78,-2-9-136,-1-7-92,-8-10-302</inkml:trace>
  <inkml:trace contextRef="#ctx0" brushRef="#br0" timeOffset="186734.5369">5043 12286 1102,'0'0'23,"0"0"-21,109-6 43,-64 6 7,-2 0-47,3 3-5,1-1-4,3-2-19,1 0-15,4-9 25,2-12 13,-2-6 0,-6-3 11,-8 0 35,-10 0 28,-10 4 20,-12 1-35,-9 6-28,0 6-7,-9 3-6,-12 7-14,-6 3-4,-6 4-1,-3 26-1,-1 20-1,3 20 3,7 17 4,5 8 14,5 2 2,7-8 4,1-6-12,3-11-11,3-11-1,0-11-2,2-16-3,-1-9-38,1-9-29,-4-13-65,2-3-36,-3-3-54,-1-16-174</inkml:trace>
  <inkml:trace contextRef="#ctx0" brushRef="#br0" timeOffset="186886.1281">5397 12630 968,'0'0'148,"0"0"-26,0 0 53,0 0-93,0 0-50,115-43-32,-63 35 0,7-4-133,7-2-415</inkml:trace>
  <inkml:trace contextRef="#ctx0" brushRef="#br0" timeOffset="187400.8622">6071 12333 1174,'0'0'143,"0"0"-101,0 0 55,0 0-63,0 0-19,-47 92 32,19-42-21,3-4-12,4-3-4,8-6-5,5-4-1,2-5-3,5-6 1,1-5-1,0-6 0,0-8 2,0-3 9,0 0 22,0 0 15,0 0-10,9 0-16,9 0-11,9 0-8,11 0-4,7 0-2,6 0-45,4 0-114,-1 1-138,1 7-340</inkml:trace>
  <inkml:trace contextRef="#ctx0" brushRef="#br0" timeOffset="187930.6721">6787 12607 693,'0'0'172,"0"0"-48,0 0 32,0 0-42,0 0-29,0 0-11,80-6-29,-50 6-27,0 0-14,3 0-4,0 0-21,-5 0-155,-7 0-169</inkml:trace>
  <inkml:trace contextRef="#ctx0" brushRef="#br0" timeOffset="188114.7788">6784 12796 1302,'0'0'115,"0"0"-105,0 0 87,0 0-37,0 0-52,82-9-8,-48 9-48,2-1-174,0-2-245</inkml:trace>
  <inkml:trace contextRef="#ctx0" brushRef="#br0" timeOffset="188780.0081">7749 12489 1021,'0'0'35,"0"0"7,0 0 88,0 0-45,0 0-28,95-68-42,-82 81-15,-5 20-1,-8 9 1,-14 8 0,-21 1-1,-15 1-2,-7-5-24,7-10 0,9-11 3,15-11 16,14-10 8,11-5 0,1 0 20,15 0 62,16-9-62,8-2-12,6 1-7,4 0-1,-3 4-8,-1-1-79,1 3-58,-1-2-43,1-4-147,-3-2-103</inkml:trace>
  <inkml:trace contextRef="#ctx0" brushRef="#br0" timeOffset="188942.5656">8161 12629 532,'0'0'292,"0"0"-118,0 0 2,0 0 14,0 0-71,0 0-41,13-59-65,-35 80-12,-10 10-1,-6 10 0,6 3 0,-2-3 0,5-5-8,7-7-81,8-9-133,6-12-84,5-8-267</inkml:trace>
  <inkml:trace contextRef="#ctx0" brushRef="#br0" timeOffset="189113.1214">7967 12584 1043,'0'0'111,"0"0"-57,0 0 154,0 0-77,0 0-94,0 0-37,34 58 22,-18-7-4,-2 2-13,2-7-5,-2-1-1,-2-7-90,1-10-143,-1-11-141</inkml:trace>
  <inkml:trace contextRef="#ctx0" brushRef="#br0" timeOffset="189495.7386">8271 12573 700,'0'0'258,"0"0"-222,0 0 117,99-65 0,-66 61-27,1 4-73,-4 0-27,-7 17-15,-6 7-9,-10 7 0,-7 3-2,-7 5-2,-20-1-27,-5-3-14,1-6-25,7-8 3,8-7 25,10-8 19,6-2 21,0-4 8,25 0 75,10 0 30,5 0-27,-7-4 0,-8 3-24,-10 1-34,-6 0-16,-9 13-12,0 8-2,-12 4 2,-13-1-8,-8-7-34,-2-5-49,6-10-15,3-2-61,14-9-57,12-15-181</inkml:trace>
  <inkml:trace contextRef="#ctx0" brushRef="#br0" timeOffset="189676.2312">8740 12712 1398,'0'0'138,"0"0"-136,0 0 92,0 0 8,0 0-74,0 0-22,5-10-6,-5 10-39,0 7-124,0-1-181,0-3-658</inkml:trace>
  <inkml:trace contextRef="#ctx0" brushRef="#br0" timeOffset="189885.6393">9003 12533 1516,'0'0'37,"0"0"-32,0 0 77,0 0-27,0 0-43,-13 118 6,4-62-15,6-3-3,3-4-6,0-3-59,0-10-118,0-10-149,5-10-407</inkml:trace>
  <inkml:trace contextRef="#ctx0" brushRef="#br0" timeOffset="190229.2557">9185 12579 1382,'0'0'32,"0"0"-17,0 0 131,0 0-59,0 0-83,0 0-4,5 63-4,-14-3 1,4 0-9,5-9-20,0-12-20,2-15-14,15-12 2,6-12 45,5-7 19,4-20 0,-1-11 0,-3-9 5,-5-3 15,-8 5 17,-5 8-5,-8 13 16,-2 11-1,0 9-3,0 4-19,0 11-25,-3 28-4,-11 15 4,-2 11 0,-1 0 0,4-7 0,1-7-7,5-10-52,5-7-134,2-12-115,0-15-297</inkml:trace>
  <inkml:trace contextRef="#ctx0" brushRef="#br0" timeOffset="190614.4171">9869 12683 700,'0'0'805,"0"0"-793,0 0-6,0 0 7,-84 86 21,30-34-27,-4-2-7,6-5-2,7-7-56,12-9-148,14-12-132,13-13-388</inkml:trace>
  <inkml:trace contextRef="#ctx0" brushRef="#br0" timeOffset="190799.7525">9648 12646 1287,'0'0'148,"0"0"-134,0 0 50,0 0 31,33 113-13,-19-54-32,3-2-31,1-5-16,-2-1-3,1-3-53,-1-9-181,3-11-402</inkml:trace>
  <inkml:trace contextRef="#ctx0" brushRef="#br0" timeOffset="191274.7603">10289 12593 1319,'0'0'49,"0"0"-37,0 0 45,0 0-43,0 0-13,0 0 2,-42 109-3,33-73 0,6-5 0,3-6 0,0-3 2,17-4 37,8-2 43,-4-2 1,0-2-25,-6 1-20,-6-1-24,-8 1-5,-1 1-7,0 0-2,-13-2-22,-3-1-64,-3-8-51,2-3-111,5-3-138</inkml:trace>
  <inkml:trace contextRef="#ctx0" brushRef="#br0" timeOffset="191677.2175">10303 12645 1024,'0'0'21,"0"0"-20,87-61 62,-54 47-9,2 4-36,1 3-17,-2 4 6,-1 3 2,-5 0-2,-7 0 15,-3 16-3,-6 9-2,-5 7 3,-4 11-6,-3 5 4,0 1-8,0 2-7,-6-3-2,0-5 1,5-9 6,1-5 14,0-11 12,12-7-4,10-8 11,5-3-10,1 0-7,2-14 0,-3-7 5,-5-7-3,-2-4-14,-6-9 7,-6-2 6,-8-6-11,0 6-6,-10 2-8,-7 13-1,-1 10-20,2 8-26,-2 4-45,-2 6-109,0 0-147,2 0-382</inkml:trace>
  <inkml:trace contextRef="#ctx0" brushRef="#br0" timeOffset="193300.2052">11347 12819 814,'0'0'560,"0"0"-536,0 0 11,0 0 77,0 0-61,0 0-47,0 0-4,-103 70 0,62-29 0,0-3 0,3-6 0,7-3-26,7-12-72,11-6-108,8-10-69,5-1-125</inkml:trace>
  <inkml:trace contextRef="#ctx0" brushRef="#br0" timeOffset="193500.0297">11124 12842 532,'0'0'183,"0"0"-77,0 0 112,0 0 3,0 0-51,0 0-89,10-38-31,6 62-24,3 12 14,2 5-5,-2 1-16,-4 0-15,2 0-4,-1-1-8,5-9-132,3-6-178,-1-13-522</inkml:trace>
  <inkml:trace contextRef="#ctx0" brushRef="#br0" timeOffset="195526.2984">21692 4141 610,'0'0'444,"0"0"-444,0 0 0,0 0 47,0 0 40,126-3-24,-46-1-18,22-4-2,17-1-11,6 1-10,-2-1 25,-9 2-4,-6 2-14,-8 1-17,-10 1-7,-11 1-5,-18 2 1,-18 0-1,-18 0-1,-13 0 1,-7 0-1,-5 0-3,0 0-20,0 0-24,0 0-37,-6 0-26,-8 0 6,-5 0-26,-6 0-51,1 0-35,-5 0-108</inkml:trace>
  <inkml:trace contextRef="#ctx0" brushRef="#br0" timeOffset="195847.196">21789 4047 1119,'0'0'32,"0"0"-27,96-5 2,-29 5 88,21 0 11,18 0-53,15 0-23,0 0-4,-4 0-11,-15 0-4,-14 3-2,-11 0-8,-11 0-1,-8 0-15,-15 0-47,-13-3-96,-9 2-50,-13-2-110,-8 0-4</inkml:trace>
  <inkml:trace contextRef="#ctx0" brushRef="#br0" timeOffset="196477.334">21598 4088 387,'0'0'144,"0"0"-131,0 0 53,0 0 39,97-3-48,-28 0-9,12-3 3,2 1 15,0 5-31,0-1-29,-1 1-6,3-2-19,-1-1-74,-4 2-27,-13-1 29,-12-1-2,-17 3 59,-16 0-59,-12 0-21,-10 0 16,0 0-20</inkml:trace>
  <inkml:trace contextRef="#ctx0" brushRef="#br0" timeOffset="197054.9533">22047 4071 309,'0'0'0,"0"0"-117,-105 4 23,78-1 94,7 3 90,8-3-89,12 1 1,0-3 10,20 0 157,17-1 3,15 0-24,15 0-75,11 0-9,1 0-2,0 0-35,-7 0-8,-8 0-15,-7 0 0,-8 0-3,-11 0-1,-2 0-1,-7 5-5,-6-1-24,-8 0-19,-10-1 26,-5-2-23,0 1-23,-9-1 61,1 0 8,1-1 3,5 0 9,1 0 5,1 0 17,0 0-4,0 0-9,0 0-4,0 0-10,0 0-6,0 0-1,0 0-22,3 0-28,4 0 20,5 0-1,-1 0 22,2 0 6,0 0 3,-2 3 0,-2-3 1,1 0 1,-4 1 1,2-1 1,0 3-3,4-1 0,2-1-1,-1 1 0,-3-2-2,-7 0-18,-3 0-115,0 0-103</inkml:trace>
  <inkml:trace contextRef="#ctx0" brushRef="#br0" timeOffset="205427.3808">17496 3760 350,'0'0'0,"0"0"-18,0 0-159</inkml:trace>
  <inkml:trace contextRef="#ctx0" brushRef="#br0" timeOffset="205704.8155">21178 3671 340,'0'0'0</inkml:trace>
  <inkml:trace contextRef="#ctx0" brushRef="#br0" timeOffset="205912.2771">21178 3671 315,'0'0'63,"-55"-29"-59,50 29-4,5 0-6,0 0 5,0 0-5,6 0-4,1 0 1,1 0 9,-5 0 0,0 0 18,-3 0-2,0 0 15,0 0-23,0 0-8,0 0-8,1 0-20,4 0-32,0 0 6,0 0-15,0 1-12,-1 2 42,-1-1-13</inkml:trace>
  <inkml:trace contextRef="#ctx0" brushRef="#br0" timeOffset="210551.147">11817 12808 986,'0'0'90,"0"0"-53,0 0 129,0 0 8,0 0-115,0 0-32,0 0 18,-47 102 14,28-43 4,3 1-30,0-5-19,3-1-6,1-5-8,0-9-3,5-6-18,1-7-92,6-8-134,0-15-147</inkml:trace>
  <inkml:trace contextRef="#ctx0" brushRef="#br0" timeOffset="211306.8545">12017 12884 481,'0'0'452,"0"0"-437,0 0 32,0 0 106,0 0-67,0 0-45,0 0-11,28-26 3,-27 25-2,0 1-10,5 0 2,5-3-9,2-1-4,8 1-1,3-3 4,2 2 18,-4 0-9,0 1-7,-1 0 4,-3 1-3,-1 2-5,2-1-1,-4 1-3,0 0-3,-6 0 1,-5 0-4,-2 0 1,-2 0 1,0 0 3,0 6-2,0 6 0,0 7 0,-8 1 4,-3 2-2,0 0 0,0-5 5,-3 2-8,0-5 1,-1 1 0,0-2 2,-1 0-6,-1 0 4,-5 1-2,-3 2 2,-3 0-4,-2-1 1,4-1-1,7-3 1,4-1-1,6-2 0,4-3-1,2 3 1,0-4 0,2 1 0,-2 2-1,2-5 1,1 1 0,0-2 1,0 0 0,0-1 3,0 0 4,0 0-2,0 0 4,0 0-7,0 0 4,0 3-5,1-1 2,12 0 4,8 1-2,0-3 0,5 2-1,-4-2-3,-1 0-1,-3 0-1,4 0-3,5 0-52,6-13-107,0-3-189,-5-2-577</inkml:trace>
  <inkml:trace contextRef="#ctx0" brushRef="#br0" timeOffset="211696.7843">12552 12847 608,'0'0'509,"80"-34"-492,-38 22 4,-3 7 149,-6 5-59,-9 0-73,-4 1-15,-7 16-1,-6 8 5,-4 10 1,-3 7-1,0 6 13,-15 2-13,-3-2-11,-2-4-8,0-5-3,-2-8-4,2-6-1,-2-5-3,1-5-49,3-5-84,-3-5-117,3-5-165</inkml:trace>
  <inkml:trace contextRef="#ctx0" brushRef="#br0" timeOffset="211883.3186">12492 13068 1390,'0'0'68,"0"0"-63,0 0 33,0 0 62,100-54-69,-58 49-23,6 3-8,0 1-3,-2 1-59,-3-2-94,-4 0-228</inkml:trace>
  <inkml:trace contextRef="#ctx0" brushRef="#br0" timeOffset="212071.7637">12958 13063 1591,'0'0'52,"0"0"-46,0 0 21,0 0 43,0 0-63,0 0-7,10 10-8,-10 1-83,-2-6-151,2-4-199</inkml:trace>
  <inkml:trace contextRef="#ctx0" brushRef="#br0" timeOffset="212551.172">13157 12927 789,'0'0'35,"0"0"-34,0 0 148,0 0-18,0 0-76,0 0-10,27-38 12,-22 33-14,1 0-31,4-2 9,7 1 15,5 1 0,5-2 5,1 3 1,-2 1-4,-2 3-12,-8 0-10,-7 3-9,-5 13-5,-4 6-2,0 4-1,-16 2-9,-11 3-2,-3 0-2,3-4-6,8-3 11,8-9-1,10-4 10,1-2 1,11 2 5,13 0 37,5 0 15,-2-1 19,-9-1-25,-5-3-27,-8 5-13,-5 1-12,-6 6 1,-24 3-1,-13 1-4,-5-3-48,3-9-60,13-7-41,19-3-161,13-17-283</inkml:trace>
  <inkml:trace contextRef="#ctx0" brushRef="#br0" timeOffset="212776.1001">13972 12874 1534,'0'0'28,"0"0"-27,0 0 48,0 0 6,0 0 1,-116 99-22,80-63-9,6-2-23,1-1-2,6-1-1,-1-3-25,-1-4-114,2-3-163,1-13-240</inkml:trace>
  <inkml:trace contextRef="#ctx0" brushRef="#br0" timeOffset="212988.151">13733 12901 1222,'0'0'232,"0"0"-223,0 0 83,0 0 69,0 0-107,0 0-47,51 7-5,-45 36 14,-2 3-7,-1 0-6,-1 0-3,1-2 0,1-8-4,4-3-67,-1-9-100,1-11-179,2-13-522</inkml:trace>
  <inkml:trace contextRef="#ctx0" brushRef="#br0" timeOffset="213198.454">14166 12821 1622,'0'0'66,"0"0"-65,0 0 15,0 0 34,19 87-18,-25-31-21,-9 0-7,2-3-4,0-5 0,5-10-3,4-8-65,4-9-74,0-10-100,13-11-109,9-2-416</inkml:trace>
  <inkml:trace contextRef="#ctx0" brushRef="#br0" timeOffset="213488.499">14323 12983 1094,'0'0'378,"0"0"-371,0 0 31,0 0 102,0 0-114,0 0-26,-11 53-1,2-7 1,6 1-1,3-7-1,3-4 1,15-9 0,6-10 1,4-11 2,5-6 1,0-8 5,1-21 0,-1-13 5,-9-5 9,-8-4 12,-11 4-4,-5 6-6,-4 12-17,-16 10-2,-7 14-5,-3 5-2,-1 2-3,-1 18-28,4 4-57,4-1-92,9-3-119,9-7-198</inkml:trace>
  <inkml:trace contextRef="#ctx0" brushRef="#br0" timeOffset="213724.394">14725 12668 1109,'0'0'152,"0"0"-116,0 0 141,0 0-25,0 0-96,0 0-38,85-26-13,-52 26-5,6 0-10,-2 0-110,3 0-213,0 0-507</inkml:trace>
  <inkml:trace contextRef="#ctx0" brushRef="#br0" timeOffset="214163.3876">15243 12632 1157,'0'0'89,"0"0"-78,0 0 19,0 0 99,0 0-93,0 0-22,52-68 19,-33 55-3,7 4-8,0 3 7,3 2 2,-1 4 3,-5 0-10,-6 0-6,-7 13-12,-9 8-6,-1 4-3,-17 5 0,-21 0-29,-7 1-39,-4-9-5,8-5 1,16-9-5,18-5 66,7-3 14,15 0 103,20 0-18,10-3-1,3-2 9,-8 5-25,-10 0-24,-12 0-23,-12 0-14,-6 14-7,0 3-1,-23 8 0,-8-1 1,-9-3-6,-5-2-22,0-6-55,0-8-55,4-5-93,6-1-214</inkml:trace>
  <inkml:trace contextRef="#ctx0" brushRef="#br0" timeOffset="215658.8416">16382 13009 461,'0'0'146,"0"0"-57,0 0 67,0 0 13,0 0-36,0 0-37,0 0 1,-1 5 2,10-5-25,7 2-8,13-1-20,14-1-21,10 0-5,7 0-20,-8 0 0,-10 0-7,-11 0-74,-11 0-142,-10 0-161,-8 5-380</inkml:trace>
  <inkml:trace contextRef="#ctx0" brushRef="#br0" timeOffset="215836.257">16461 13218 1395,'0'0'107,"0"0"-105,0 0 76,0 0 37,0 0-76,109-3-38,-67 3-1,1 0-40,2 0-205,-5 0-508</inkml:trace>
  <inkml:trace contextRef="#ctx0" brushRef="#br0" timeOffset="221729.1738">17598 12654 1019,'0'0'146,"0"0"-139,0 0 16,0 0 65,0 0-21,-9 81 2,-12-20-9,-7 0-37,-6-2-15,-4-4-8,4-7 2,2-9-2,12-13 0,9-9 3,10-10-3,1-5 3,0-2 15,12 0 32,11 0-12,10-2 24,9-10-32,9 0-14,4 0-11,5 1-5,1 0-8,-12 4-51,-10 4-124,-18 3-128,-18 0-223</inkml:trace>
  <inkml:trace contextRef="#ctx0" brushRef="#br0" timeOffset="221931.8683">17723 12947 1219,'0'0'222,"0"0"-210,0 0 113,0 0-4,0 0-72,0 0-35,-48 9-10,19 49 10,-1 9-6,0-1-2,8-3-6,4-7-1,9-8-3,7-10-45,2-11-85,9-12-76,20-15-139,8-2-230</inkml:trace>
  <inkml:trace contextRef="#ctx0" brushRef="#br0" timeOffset="222252.8441">18039 12917 764,'0'0'320,"0"0"-309,0 0 28,0 0 110,0 0-51,0 0-98,-1 27-2,-21 26 2,2 3 0,10-5 0,10-9-2,0-9-2,4-13-3,20-9 0,7-11 4,10-2 3,4-21 5,4-11-3,-5-5 0,-6-5 4,-8 2-3,-13 2 2,-12 1 3,-5 0 3,-9 2-3,-18 8-8,-7 14-2,-2 15-9,-1 3-4,2 22 0,4 4-50,7 4-61,11-5-96,11-2-132</inkml:trace>
  <inkml:trace contextRef="#ctx0" brushRef="#br0" timeOffset="222695.031">18409 13155 888,'0'0'99,"0"0"-96,105 12 64,-72-7 45,-2-1-62,-4-1-34,-3 0-9,-8-3-6,-6 0 1,-2 0-2,-5-13 2,-1-5-2,-1-5-5,-1-6 3,4-2 2,4 0 0,4-2 10,9 4 25,2 1 42,4 6-10,1 2-16,-3 8-20,-3 5 2,-1 5 3,-3 2-24,0 7-8,1 15-2,-4 10 2,-7 6-4,-7 5 0,-1-2-1,0-7 1,0-7-1,0-10 1,0-10 0,12-4 2,14-3-1,16-1-1,18-18-3,13-7-86,8-7-233</inkml:trace>
  <inkml:trace contextRef="#ctx0" brushRef="#br0" timeOffset="225453.159">5256 9004 986,'0'0'279,"0"0"-279,0 0 0,0 0 0,0 0 3,-31 72 15,15-31-6,-3-4-10,2-7-1,8-8-1,2-10-16,7-10-60,0-2 18,16-19 41,14-13 17,6-11 1,4-8 18,2-3 43,0-1 39,-5 6-11,-7 9-4,-8 15 4,-7 11-43,-6 11-5,-3 3-18,6 18-22,6 18-1,-5 11 3,-3 9 0,-10-3-2,0-1-1,-13-6-2,-11-7-14,2-8-67,-5-7-46,3-7-73,2-8-27,2-9-117</inkml:trace>
  <inkml:trace contextRef="#ctx0" brushRef="#br0" timeOffset="225625.3432">5215 9193 1168,'0'0'193,"0"0"-96,0 0 92,0 0-90,0 0-70,0 0-5,89-49-20,-23 37-4,22-2-76,9-3-292,-10-2-906</inkml:trace>
  <inkml:trace contextRef="#ctx0" brushRef="#br0" timeOffset="228430.3191">1159 13576 611,'0'0'121,"0"0"-64,0 0 111,0 0-21,0 0-67,0 0-18,0 0-9,-21-5-13,21 5-3,0 0-12,0 0-4,0 0 5,11 0 2,13 0-3,12 0 0,8 0-3,4 0-7,1-3-7,-5 0-6,-6 2 1,-10-1-3,-12 2-2,-7 0 1,-8 0 2,-1 0-1,0 0 0,0 0-4,-6 3-7,-9 7 10,-9 3 1,-3 3 0,-7 3 1,-5 1-1,-7 7 0,-4 0 0,9 5-3,1 0-2,8-4-1,10-7-8,13-9 7,9-5 1,0-7-7,0 0 12,9-7 1,9-7 11,0 2 15,1-2 10,-2 3 5,2 2-28,-3 6-6,-2 3-3,0 0-1,5 10-2,0 12 0,-2 2-1,-1-2 0,-1-3 1,0-6-1,-3-4-1,2-7-2,0-2-7,1 0-12,3-8-23,3-9-66,1-2-88,-8 0-75,0 4-243</inkml:trace>
  <inkml:trace contextRef="#ctx0" brushRef="#br0" timeOffset="228726.5236">883 13326 1436,'0'0'32,"0"0"-24,0 0 40,0 0 9,-68 93-10,45-28-2,1 5-19,-2 0-20,0-7-5,5-7-1,-2-10-5,10-6-48,4-11-92,7-15-131,0-14-243</inkml:trace>
  <inkml:trace contextRef="#ctx0" brushRef="#br0" timeOffset="229056.086">1921 13544 565,'0'0'616,"0"0"-590,0 0 125,0 0 6,0 0-50,0 0-43,0 0-32,-25 87 7,4-25 12,-4 4-32,1 2-12,-4-4-3,7-9-4,3-10-4,9-15-45,6-8-113,3-15-140,12-7-293</inkml:trace>
  <inkml:trace contextRef="#ctx0" brushRef="#br0" timeOffset="229385.8229">2357 13805 621,'0'0'551,"0"0"-534,0 0 71,0 0 85,0 0-80,0 0-35,2 0-23,12 0 8,0 0-13,2 0-14,1 0-16,0 3-1,0 1-6,4 0-56,-2 2-81,1-3-113,-1-1-139,-4-2-416</inkml:trace>
  <inkml:trace contextRef="#ctx0" brushRef="#br0" timeOffset="229589.9688">2229 13982 1261,'0'0'185,"0"0"-169,0 0 87,0 0-5,0 0-79,0 0-4,34 19-14,-4-11-1,9-3-26,8-5-172,1 0-335</inkml:trace>
  <inkml:trace contextRef="#ctx0" brushRef="#br0" timeOffset="235939.0187">3425 13750 306,'0'0'103,"0"0"-66,0 0 28,0 0 9,0 0-35,0 0-20,0 0 11,2-24-1,-2 24-7,0 0 17,0 0 23,0 0-9,0-2-6,0 1-6,0 1-10,0-2-6,0 2-13,0 0-6,0 0-3,0 0-2,0 0 0,0 0 0,0 0 0,0 0-1,0 0 0,0 0 0,0 0 1,0 0 1,0 0 1,0 0-3,0 0 1,0 0-1,0 0 0,0 0 1,0 0 0,0 0 0,0 0 10,0 0 4,0 0 3,-4 0-18,-6 12-8,-1 7 5,-5 5 2,1-1-2,2 0-1,-1-1-14,3-3 0,6-7 1,2-4 2,0-2 10,3-1 3,0-4 0,0 0 0,0-1 2,0 0 0,0 0 0,0 0 0,3 0 0,5 0 1,5-4 2,0-3 10,2-2 27,3 2 0,0 2 8,2 4-7,2 1 20,3 0 2,-1 20-12,-2 3-7,-5 7-17,-10 4 10,-7 0-15,0 1-11,-16-3-1,-14-3-10,-10-4 0,2-5-2,-2-8-2,6-7-49,7-5-59,8-8-38,13-17-48,6-6-140</inkml:trace>
  <inkml:trace contextRef="#ctx0" brushRef="#br0" timeOffset="236456.8928">3452 13701 1234,'0'0'63,"0"0"-55,89-44 111,-54 33-49,1 3-43,-1 5-23,-1 3-4,-1 0-4,-6 0-41,-4 8-63,-7 7-10,-4 4 41,-6 5 42,-6 2 30,0 1 5,0 1 6,-9 0 26,0 1 45,4 0 9,-4 3-9,1 4-36,0-1-19,-1 0-10,2-2-4,5-3-4,2-6 1,0-8 5,2-3 2,13-8 10,2-2 5,2-3 8,9 0-10,0-12-10,3-8-4,-4-7-3,-3-5-5,-6-6 0,-5-8 1,-7-3 0,-1 2 0,-5 7-3,0 7 3,-3 11-2,-11 8-2,-5 5-1,-5 6-25,-1 3-36,-2 0-37,6 17-83,3 2-149,11 3-295</inkml:trace>
  <inkml:trace contextRef="#ctx0" brushRef="#br0" timeOffset="236913.1013">4116 14157 1070,'0'0'269,"0"0"-267,0 0 5,0 0 92,0 0-45,89 0-31,-55 0-10,2-1 2,-4-4-5,-4 1-4,-3-1-2,-9 0-2,-8-2-2,-5-1-1,-3-4-29,0-5-38,0-3-10,-6-6 28,3-2 33,3-2 17,0 1 1,17-2 30,9 4 34,7 3-1,5 7 8,-3 10-8,-1 5-24,-8 2-14,-10 16-8,-8 12-18,-8 14 3,0 4-2,-8 2-1,-11 1 0,3-5 0,9-6-1,7-9 1,0-12 0,16-5-1,25-12 2,20 0 1,17-19-2,8-13-63,-7-6-238,-13-3-757</inkml:trace>
  <inkml:trace contextRef="#ctx0" brushRef="#br0" timeOffset="238278.2437">1177 14993 512,'0'0'367,"0"0"-330,0 0 59,0 0 41,0 0-24,0 0-35,0-21-37,0 26-14,6 26-17,3 12 1,-3 10 38,0 2-21,-3-4-13,-1-4 0,-2-6-7,0-6-1,0-10-6,0-9 0,0-11 0,0-5 2,0 0 7,11-2 4,6-17 3,7-6-8,4-9-2,8-3 6,3-9-1,5-2-7,1-8-1,0-2 0,-9 7 4,-8 10 1,-7 12-4,-9 9-4,-6 14-1,-6 6-26,0 0-96,-12 26-185,-15 10-218</inkml:trace>
  <inkml:trace contextRef="#ctx0" brushRef="#br0" timeOffset="239170.2399">1413 15430 192,'0'0'1091,"0"0"-1036,0 0-42,0 0 55,0 0-2,-18 123-6,-2-60-43,-9 1-6,2-6-2,0-8-8,8-7-1,4-13-5,2-14-32,11-10-57,2-6-66,0-14 44,7-17-47,10-13 12,5-6 129,3-7 21,-1 0 2,2 4-1,-7 4 9,0 8 43,-7 9 4,-4 9-5,2 4-1,-2 6 15,2 2-1,5 2 4,-4 3-9,9 1-11,-3 2 15,1 3-8,1 0-20,-4 6-5,6 13-10,-9 5-7,-5 5-12,-7 0-1,0 2-5,-15 1-2,-16-1 5,-8-5-47,-5-8-53,3-4-57,4-9-2,4-5-66,9 0-40</inkml:trace>
  <inkml:trace contextRef="#ctx0" brushRef="#br0" timeOffset="239600.8655">936 14795 1095,'0'0'122,"0"0"-114,0 0 30,0 0 18,-39 77 5,15 3 28,-1 12-49,-1 2-14,-2-5-8,7-8-4,0-6-10,3-10-4,7-12-26,7-15-96,4-18-126,9-20-185</inkml:trace>
  <inkml:trace contextRef="#ctx0" brushRef="#br0" timeOffset="240004.8186">2318 15054 79,'0'0'1078,"0"0"-980,0 0 16,0 0 41,0 0-45,0 0-56,-19 61-38,-1-3 7,-5 14 25,-2 3-29,-1 0-11,1-5-5,3-7-3,8-14 0,1-11-44,13-13-91,2-11-64,2-14-144,20 0-280</inkml:trace>
  <inkml:trace contextRef="#ctx0" brushRef="#br0" timeOffset="240314.2371">2673 15375 1016,'0'0'214,"0"0"-193,0 0 109,0 0 15,0 0-68,0 0-54,85-30-9,-70 30-10,3 0-4,-2 4 0,4-1-18,-6 2-99,0-3-148,-8 2-246</inkml:trace>
  <inkml:trace contextRef="#ctx0" brushRef="#br0" timeOffset="240507.3492">2480 15553 798,'0'0'585,"0"0"-557,0 0 11,0 0 91,0 0-69,0 0-52,95 0-9,-37 0-27,9 0-207,-7 0-405</inkml:trace>
  <inkml:trace contextRef="#ctx0" brushRef="#br0" timeOffset="245039.8881">3755 15291 627,'0'0'184,"0"0"-135,0 0 47,0 0 17,0 0-52,0 0-28,0 0-5,-5 61 43,-7-25-22,-1 1-16,2-1 2,-3-6-21,1-6-12,4-5-2,1-3-2,2-10-57,6-3-66,0-3-68,0-5-91,0-13-247</inkml:trace>
  <inkml:trace contextRef="#ctx0" brushRef="#br0" timeOffset="245262.2326">3692 15257 641,'0'0'70,"0"0"-62,0 0 74,0 0 23,0 0-57,0 0-38,0-24-4,0 24-5,0 0-1,0 0-1,0 0-2,3 0-32,3 0-95,4 0-73</inkml:trace>
  <inkml:trace contextRef="#ctx0" brushRef="#br0" timeOffset="245515.5265">3692 15257 670</inkml:trace>
  <inkml:trace contextRef="#ctx0" brushRef="#br0" timeOffset="245689.1906">3692 15257 670,'-91'1'303,"91"-1"-237,0 0 31,0 0 61,0 0-17,3-4-71,13 0-30,7-2 4,9 3-9,1 2-4,3 1-16,3 0-6,3 0-7,4 0-2,-2 0-2,-3 0-38,-5 0-118,-12 0-204,-12 0-614</inkml:trace>
  <inkml:trace contextRef="#ctx0" brushRef="#br0" timeOffset="246521.2394">3438 15613 800,'0'0'262,"0"0"-220,0 0 43,0 0 48,0 0-52,0 0-40,17 0-12,11 0 4,8 2 4,9-2-23,0 0-10,5 0-4,2 0-4,-1 0-44,0-3-94,-2-4-37,-7 1-23,-9 2 11,-8 2 84,-10 0 64,-6 1 43,-5-1 5,-4 1 108,0 0 57,0-1-7,0 2-45,0 0 28,0 0-50,0 0-46,-7 14-20,-8 13 14,-2 10 1,-3 5-3,-3 5-17,0-3-7,1 1-14,2-6-3,2-5-1,7-7 0,2-8-6,5-6-22,1-7-25,3-6-10,0 0 2,0-9 3,7-11-17,5-9 10,3-5 21,3-2 7,-2-4-2,-2-1-10,4 3 27,-3 2 19,1 3 2,0 4 1,1 4 2,1 4 11,3 4 12,3 3 7,1 3 1,2 3 9,-2 4 11,-2 4 1,0 0 0,-2 7-8,-7 12-24,-6 5-7,-8 4-9,-5 3-5,-22-2-2,-12 0 0,-6-7-42,-1-6-63,6-5-56,7-9-64,14-2-152</inkml:trace>
  <inkml:trace contextRef="#ctx0" brushRef="#br0" timeOffset="246875.1391">4441 15596 512,'0'0'1092,"0"0"-1071,0 0-21,0 0 44,0 0-10,0 0-34,16-25-2,-16 28-110,-1 6-124,1-2-154</inkml:trace>
  <inkml:trace contextRef="#ctx0" brushRef="#br0" timeOffset="247857.6266">4948 15392 401,'0'0'561,"0"0"-522,0 0 15,0 0 77,0 0-31,0 0-34,7 2-11,7 2 2,5 2-9,8-2-9,3-1-4,1-2-9,3 0-13,-1-1-7,-3 0-4,-3 0 2,-9 0-2,-5 0-2,-7 0 0,-6 0 1,0 7-1,0 5-6,-19 9-11,-2 7 17,-12 4 1,-4 5-1,0-4-4,-1-3 2,8-3 1,7-9 0,6-7 0,8-6 1,5-3 0,4-2 2,0 0 4,0 0 13,0 0 1,0 0 7,7 0-12,13 0-8,4-3-7,6 1 0,2 2 0,-2 0 0,-3 0-2,-1 0-3,-1 0-24,-3 7-27,3-4-29,-1 0-40,-3-1-18,3-2 50,-2 0 6,-3 0 35,-5-6 52,-6 0 20,-6 3 67,-2 2 33,0 1 39,0 0-42,0 0-50,0 0-34,0 9-19,0 14 3,-7 11 16,-2 5-15,-5 7-7,1-5 1,-4 0-12,6-6 1,-1-4-2,2-8-15,3-10-55,3-6-32,4-7-25,0 0-21,0-7 56,0-15-68,9-3 36,3-5 62,1 1 20,-3-4-15,7 0 17,-4 2 28,-3-2 11,5 2 2,-4 0 11,3 0 34,2-2 38,2 1 13,6 3-3,-1 1 5,-4 7-16,2 8 21,-2 5-9,-1 5-21,4 3-22,1 0 3,-5 4-26,-1 11-17,-4 2-9,-10 4-2,-3 0-3,-19 3-3,-25-1-3,-6-1-17,-10-4-41,0-5-83,9-5-44,8-8-132,10 0-238</inkml:trace>
  <inkml:trace contextRef="#ctx0" brushRef="#br0" timeOffset="248294.7284">4817 15166 1024,'0'0'115,"0"0"-74,0 0 113,0 0-39,0 0-85,0 0-3,-60 122 49,35-49-28,-4 7-11,4-3-8,2-7-8,4-6-13,4-9-7,5-8-1,7-10-1,3-8-20,0-11-61,0-6-27,10-9-93,14-3-104,6-12-360</inkml:trace>
  <inkml:trace contextRef="#ctx0" brushRef="#br0" timeOffset="248688.5761">6083 15313 889,'0'0'104,"0"0"-60,0 0 104,0 0 16,0 0-61,0 0-46,0-8 17,0 23-15,0 17 6,0 13-7,0 8-32,-6 5 17,-9 1-18,-10 0-14,-3-2 0,-4-8-8,5-8-3,5-9-3,1-9-16,12-8-38,3-8-88,3-5-95,3-2-190</inkml:trace>
  <inkml:trace contextRef="#ctx0" brushRef="#br0" timeOffset="249696.3787">6660 15562 983,'0'0'167,"0"0"-90,0 0 78,0 0-9,0 0-35,0 0-43,0-12-23,9 10-25,6 2-16,7 0-1,10 0-3,6 0-3,3 0-38,-5 0-76,-8 0-85,-7 4-111,-14 0-299</inkml:trace>
  <inkml:trace contextRef="#ctx0" brushRef="#br0" timeOffset="249881.3962">6638 15732 1309,'0'0'151,"0"0"-107,0 0 100,0 0-37,0 0-74,0 0-29,86 0-4,-38 0-34,-3 0-137,-2 0-207,-7 0-558</inkml:trace>
  <inkml:trace contextRef="#ctx0" brushRef="#br0" timeOffset="252326.7432">7843 15269 842,'0'0'425,"0"0"-389,0 0 4,0 0 89,0 0-89,0 0-40,-8 16-6,-11 19 6,-6 2 3,4-3-3,6-8-1,6-9-1,6-7-7,3-7-3,0-2 11,8-1 1,17 0 7,6 2 18,2 3 18,-2 3-3,-7 2-6,-8 4-14,-8 3-6,-6 3-8,-2 6-4,-5-2-2,-20 1-1,-6-1 0,-5-7-28,-2-5-43,2-6-33,5-6-74,9 0 11,16-21-148,6-9-308</inkml:trace>
  <inkml:trace contextRef="#ctx0" brushRef="#br0" timeOffset="252506.4033">7841 15295 1043,'0'0'134,"0"0"-76,0 0 114,0 0-63,102-65-52,-56 59-41,6 5-16,1 1-2,-10 3-102,-15 9-231,-13 4-666</inkml:trace>
  <inkml:trace contextRef="#ctx0" brushRef="#br0" timeOffset="252672.0679">8238 15500 1521,'0'0'13,"0"0"11,0 0-24,0 0 12,0 0-12,0 0-152,11 2-109,-11 4-294</inkml:trace>
  <inkml:trace contextRef="#ctx0" brushRef="#br0" timeOffset="252986.5337">8529 15355 1441,'0'0'39,"0"0"-36,0 0 44,0 0-32,0 0-14,-67 106-2,47-54 1,9-3-2,9-3 0,2-11 0,6-9-1,15-11-1,3-9 3,4-6 1,2-7 7,1-20 1,-1-9-1,-3-5 3,-7-4 7,-7-2 6,-9 4-2,-4-1-5,0 10-16,-9 8-4,-7 15-39,4 11-33,-1 5-77,4 20-92,6 5-168</inkml:trace>
  <inkml:trace contextRef="#ctx0" brushRef="#br0" timeOffset="253377.0093">8823 15444 1085,'0'0'111,"0"0"-108,0 0 12,67-92 136,-46 76-72,6 3-35,-5 9-12,-2 4 1,-4 0-21,-7 23-12,-4 13-5,-5 12 5,-14 9-4,-19 3 2,-5 1 1,3-3-6,8-8-3,14-10 4,11-9 0,2-10 2,5-14 4,17-5 3,5-2 1,3-11 4,-7-16 0,2-3 0,-9-6 4,-10 1 4,-6-2 5,0-1-8,-11 4-13,-9 2-2,0 3-30,4 12-16,10 8-28,6 6-109,0 3-110,12 0-407</inkml:trace>
  <inkml:trace contextRef="#ctx0" brushRef="#br0" timeOffset="253610.2526">9601 15463 1250,'0'0'305,"0"0"-300,0 0-1,0 0 41,0 0 12,-126 87-34,68-46-15,8-2-3,13-3-5,10-4-2,10-8-37,12-5-70,3-5-134,2-11-106,0-3-319</inkml:trace>
  <inkml:trace contextRef="#ctx0" brushRef="#br0" timeOffset="253804.7902">9354 15477 1208,'0'0'144,"0"0"-52,0 0 12,0 0-59,0 0-13,61 94 6,-44-54-25,-3-1-13,-3-2-6,-2-3-89,3-7-133,3-10-193</inkml:trace>
  <inkml:trace contextRef="#ctx0" brushRef="#br0" timeOffset="254031.4018">9922 15494 1269,'0'0'70,"0"0"-53,0 0 59,0 0-58,0 0-18,0 0 5,-40 90 0,40-61 21,6 0 17,10-2 19,-2-1 13,-4-5-24,-1 1-16,-7 1-13,-2-4-13,0 0-9,-3-2-3,-14-5-12,-4-2-78,-8-7-74,-3-3-144,4-11-164</inkml:trace>
  <inkml:trace contextRef="#ctx0" brushRef="#br0" timeOffset="254380.9202">9965 15441 1291,'0'0'50,"95"-34"-49,-49 27 8,-8 7 23,-3 0-32,-9 20-5,-7 4-15,-9 7-15,-10 3 32,0 5 3,-12 1 2,-10 2 3,7-1 0,3 0 24,6-2 0,6-4-11,0-8-2,10-2 1,8-8-1,6-9 29,1-6-4,1-2-10,2-4 0,0-16-7,-4-10-10,0-6-5,-8-3 8,-8-2 8,-8-6-13,0 2-5,-4 4-7,-11 8-27,-3 12-18,1 13-34,1 8-54,-5 1-143,2 14-232</inkml:trace>
  <inkml:trace contextRef="#ctx0" brushRef="#br0" timeOffset="254728.8511">10881 15628 1073,'0'0'148,"0"0"-56,0 0 77,0 0-48,0 0-66,0 0-27,0 0-21,68-21-2,-54 21-5,9 0-1,4 0-1,3 0-23,2 0-51,-2 0-17,-5 0-31,-5 0-40,-8 0-59,-10 1-124</inkml:trace>
  <inkml:trace contextRef="#ctx0" brushRef="#br0" timeOffset="254970.1632">10926 15751 1113,'0'0'21,"0"0"22,0 0 148,0 0-68,0 0-43,0 0-10,-9 1 3,20 1-15,17-1-34,15 0-24,11 1-7,-4 1-165,-5-3-329</inkml:trace>
  <inkml:trace contextRef="#ctx0" brushRef="#br0" timeOffset="263276.8078">11666 15404 1065,'0'0'30,"0"0"-24,0 0 68,0 0 39,104-62-24,-72 61-49,1 1-12,-4 0-2,-3 16-3,-7 7-6,-8 9-7,-11 3-6,0 2-3,-17 1-1,-13-3 0,-4-1-11,1-5-5,5-4 3,8-5 6,7-6 2,9-5-1,2 1 2,2-7 4,0 1-1,6-1 2,13-2-2,8-1 1,4 0-1,10 0-32,6-11-52,5-8-23,3-4 40,-5-3 50,-2 0 15,-11 1 3,-7-2 8,-9 1 44,-6 1 13,-11 4 7,-4 2-9,0 8-26,0 5-2,0 3 9,0 3 0,0 0-23,0 0-14,0 3-7,0 11-1,0 5 1,0 2 3,0 1-3,-7 3 0,-6 0 0,2-1 0,0-3 1,3-3-1,2-3 0,4-7-1,2-2-1,0-3-3,0-3 1,8 0 4,11 0-1,5-3 2,3-5 1,-1 0-2,4 2-1,1 0 1,1 4 0,-2 2 1,-6 0 3,-5 2-3,-4 13 11,-8 4-1,-5 4-7,-2 2-2,-6 3-2,-17-4-1,-8-2-2,-5-5-9,-4-5-38,3-7-20,4-5-56,9-1-53,14-22-123</inkml:trace>
  <inkml:trace contextRef="#ctx0" brushRef="#br0" timeOffset="263815.9797">12274 15464 1305,'0'0'6,"0"0"11,115-59 34,-76 43 46,2 5-74,6 2-19,1 2-4,4 3-2,-3 3-23,-10 1-33,-9 0-5,-9 0-2,-9 12 32,-9 10 29,0 7 4,-3 9 4,0 4 6,-3 3 0,-5-3 0,1-4-6,1-5-4,6-7 1,0-6 2,0-6-1,15-7 2,4-5 2,5-2 6,3-6-4,-1-14-5,0-5-2,-4-3 3,-4-5 0,-3 1-1,-6-1 9,-3 7 1,-3 6 3,-3 10 24,0 3 4,0 7-16,0 0-12,0 3-13,-6 20-1,-3 14 5,-6 9 13,2 10 3,-6 0-1,-1-1-2,-1-7-11,3-9-1,8-10-8,5-9-2,4-8-27,1-6-58,0-6-71,4 0-55,10-6-214</inkml:trace>
  <inkml:trace contextRef="#ctx0" brushRef="#br0" timeOffset="266044.1329">13533 15522 971,'0'0'8,"0"0"-6,0 0 0,0 0 32,0 0-19,0 0-15,8-18-8,-8 18 4,0 0 4,0 0 1,0 0 18,0 0 40,0-2 15,0 1 4,0 1 8,0 0-21,0 0-16,0 0-15,0 0-6,0 12-15,0 18-2,0 9 37,0 2-6,-6 1-21,-3-3-1,3-5-7,-2 0-5,3-7-3,3-7 0,2-6-5,0-9 4,2-3 7,20-2 7,15-7 9,17-18-8,9-6-12,-2-8-5,-6 1 11,-12-2 2,-10-2-4,-11 1-4,-7 4-2,-7 10-1,-7 12-4,-1 9-3,0 6-40,0 2-85,0 20-159,-1 7-87,-4 3-499</inkml:trace>
  <inkml:trace contextRef="#ctx0" brushRef="#br0" timeOffset="266235.4558">13954 15904 1210,'0'0'465,"0"0"-460,0 0-4,0 0 37,0 0-11,0 0-27,0 0-138,-72-5-135,38 10-372</inkml:trace>
  <inkml:trace contextRef="#ctx0" brushRef="#br0" timeOffset="267806.126">1005 16716 1048,'0'0'141,"0"0"-135,0 0 50,0 0 57,0 0-42,0 0-43,0 28-13,0 2 13,-4 2-2,-3-3-1,-1-3-10,2-8-9,0-2-4,-1-2-2,7-6 0,-3 2 1,3-6-1,0 2 0,-3-2 0,1 1-2,-1-1-11,1-1-12,0-2-9,2 1 7,0-2 4,0 0-3,0 0 7,0 0 8,0 0 10,0 0 1,0 0 2,0 0 0,0 0-1,0 0 0,0 0 2,0 0-1,0 0-1,0 0 3,0 0 0,0 0 2,0 0-1,0 0 1,0 0-4,0 5-1,0 4-1,0 8 6,0 0-2,0 2-3,0 3 8,4-5-5,1 2-1,1-6 2,-3-4-1,1-6-1,-1-1 7,-3-1-3,2-1 3,-1 0 0,3 0 17,9-1 18,9-16 0,13-9-25,10-6 1,2-11 23,-1 1-7,-6 1-11,-2 0-4,-10 7 11,-3 1-20,-7 3-7,-1 5-1,-3 4-5,-3 5-2,-2 6-7,0 5-43,-2 5-65,1 0-116,1 15-196,-2 7-422</inkml:trace>
  <inkml:trace contextRef="#ctx0" brushRef="#br0" timeOffset="268214.0379">1281 17132 1013,'0'0'251,"0"0"-233,0 0 103,0 0 33,0 0-50,0 0-81,0 11-16,0 13 3,-1 8 5,-9 7-10,-1 1 5,-3-2-8,4-6 0,0-6-1,2-6 3,3-6-4,2-3 0,3-7 1,0-4-1,0 0 2,0 0 4,0 0 1,0 0 21,0 0-7,0 0-7,0 0-6,8 0-4,15 0 2,17 0 2,5 0-8,6 0 0,5 0-35,-3 0-130,-3-15-211,-2 1-457</inkml:trace>
  <inkml:trace contextRef="#ctx0" brushRef="#br0" timeOffset="268925.6058">715 16508 1106,'0'0'130,"0"0"-104,0 0-3,0 0 41,-24 130 72,18-42-47,-6 1-54,-3-4-26,-3-7-2,-4-8-6,1-10-1,4-9-9,4-11-64,4-12-86,9-17-86,0-11-179</inkml:trace>
  <inkml:trace contextRef="#ctx0" brushRef="#br0" timeOffset="269316.8014">1920 16685 1200,'0'0'192,"0"0"-155,0 0 39,0 0 34,0 0-38,0 0-45,-2 103 21,-5-30-5,-6 2-26,-4 0 1,-6-5-5,0-5-11,-2-6-2,8-10-3,4-13-21,7-12-34,6-10-45,0-9-26,22-5-39,12-8-47,10-20-192</inkml:trace>
  <inkml:trace contextRef="#ctx0" brushRef="#br0" timeOffset="269654.7471">2566 16990 1135,'0'0'154,"0"0"-82,0 0 61,0 0 9,0 0-63,0 0-36,39-27-20,-25 27-6,5 0-4,1 0-3,-2 0-6,5 0-4,-6 0-4,-1 1-39,0 3-53,-4 1-84,-2-1-112,-2 2-173</inkml:trace>
  <inkml:trace contextRef="#ctx0" brushRef="#br0" timeOffset="269855.7673">2533 17137 1103,'0'0'276,"0"0"-192,0 0-28,0 0 104,0 0-45,0 0-78,27 0-29,7-2-8,17 0-22,8 2-138,-3-4-224,-7-2-800</inkml:trace>
  <inkml:trace contextRef="#ctx0" brushRef="#br0" timeOffset="273133.1209">3344 16808 576,'0'0'160,"0"0"-16,0 0-19,0 0 17,0 0-18,0 0-14,-11-5-31,15 22-22,6 7-7,-2 7-12,0 5-10,9 0-7,-5-2-9,0-3-9,0-9-2,-1-3-1,-4-7 0,-1-8 0,-3-1 3,-2-3-2,4 0 7,1-15 1,3-9-4,7-12-4,0-3 2,1-6 2,2-2 2,-2 3 7,4 1-1,-2 5 13,-1 6-4,4 5 2,4 6-4,-1 5-8,2 5-4,-3 6-2,0 2-5,1 3-1,3 0-3,-7 0-14,-1 3-62,-6 11-82,-8 5-148,-4 4-174</inkml:trace>
  <inkml:trace contextRef="#ctx0" brushRef="#br0" timeOffset="273589.2458">3804 16852 1170,'0'0'57,"0"0"-55,0 0 24,0 0 131,0 0-82,0 0-33,36-70-10,-8 62 6,3 5-3,1 3-1,-4 0-12,-3 3-15,-7 12-7,-4 4-2,-7 1-3,-7 6-31,-7 1-45,-19 0 23,-11-2 23,-5-4-3,2-7-7,12-5 16,8-6 25,14-3 4,6 0 45,5 0 59,23 0-21,12-3-27,4-4 1,-4 7 5,-3 0-22,-6 0-18,-11 13-12,-5 6-10,-11 2 0,-4 4-1,-7 0-1,-23-4-3,-10-3-11,-5-5-15,-1-6-11,4-4-22,6-3-19,9 0 19,2-7-1,11-5-51,4 2-51,10-3-124,10-3-267</inkml:trace>
  <inkml:trace contextRef="#ctx0" brushRef="#br0" timeOffset="273935.4607">4384 16682 1441,'0'0'135,"0"0"-135,0 0 0,0 0 13,0 0 43,3 121-20,2-67-26,0-4-4,4-7-3,-3-6-2,0-6-1,-1-10 1,-2-8-2,3-8 2,0-5 2,10-1 10,5-22 13,10-8-9,1-10 0,-4-7 8,-1 1-5,-12 0-9,-2 7-7,-7 12 1,-3 10-5,-3 12-4,0 6-41,0 9-107,-3 18-190,-10 11-42</inkml:trace>
  <inkml:trace contextRef="#ctx0" brushRef="#br0" timeOffset="274459.4113">4628 17135 1192,'0'0'97,"0"0"-80,0 0 60,0 0 34,0 0 19,-22 116-65,9-60-35,-3 3 22,0 0-21,-1 2-25,0-6-3,1-6-3,2-8 0,4-7-12,1-18-28,6-6-17,3-7-15,0-3 28,0-9 27,0-15-11,6-9-22,9-5-6,-3-3 5,3 1 13,0 1 2,4 3 15,-4 1-12,1 1 6,-4 2-5,-4 3 19,-2-1 6,1 4 5,0-4 2,1 2 6,5 4 23,4 1 29,4 3 13,1 5 0,1 5-4,-4 5-5,-1 5-5,-3 0-19,-5 10-22,-1 12-11,-9 7 0,0 7-5,-7-2-2,-14 3-4,-9-5 2,-3-6-44,-5-9-45,2-4-102,3-10-100,3-3-371</inkml:trace>
  <inkml:trace contextRef="#ctx0" brushRef="#br0" timeOffset="279059.7321">4153 16823 718,'0'0'118,"0"0"-118,0 0-11,0 0 11,0 0 27,9 85 13,-9-49-11,0 1-15,0 0-6,0-5-4,-6-3-4,3-4 0,3-3-63,0-2-107,0-6-223</inkml:trace>
  <inkml:trace contextRef="#ctx0" brushRef="#br0" timeOffset="279397.2686">4796 16912 852,'0'0'115,"0"0"-104,19 86 2,-13-36 55,-1 1 5,-1-1-48,-4-1-24,0-6-1,0-7-137,0-11-242</inkml:trace>
  <inkml:trace contextRef="#ctx0" brushRef="#br0" timeOffset="292380.6464">5646 16781 280,'0'0'8,"0"0"10,0 0 0,0 0-14,0 0 57,0 0 18,30 77 20,-30-74-36,0 0 10,0-1 55,0-2 3,0 0-17,0 0-18,0 0 1,0 0 11,0 0-41,0 0 15,0 0-9,7 0-25,10 0-13,15 0-6,15 0-14,11 3-11,-1 0-4,-8 0-3,-12-1-3,-8 2-66,-10-2-100,-7-2-119,-2 0-218</inkml:trace>
  <inkml:trace contextRef="#ctx0" brushRef="#br0" timeOffset="292614.8638">5750 16963 143,'0'0'1023,"0"0"-929,0 0-24,0 0 47,0 0 2,0 0-38,43 0-50,-5 0-25,2 0-6,2 0-1,-5 0-26,-1 0-120,-9 0-153,-6-5-251</inkml:trace>
  <inkml:trace contextRef="#ctx0" brushRef="#br0" timeOffset="295479.9062">6899 16590 1167,'0'0'97,"0"0"-80,0 0 16,0 0 19,0 0-32,0 0-13,0 0 5,-45 78 4,14-25-4,3 5-9,5-1-2,13-7 6,8-7-4,2-11 4,8-10 4,14-8-3,5-4 6,10-5 3,5-5-6,7 0-2,8-1-9,2-11-8,1-3-132,-8 1-109,-13-2-253</inkml:trace>
  <inkml:trace contextRef="#ctx0" brushRef="#br0" timeOffset="295952.3645">7060 16744 43,'0'0'1035,"0"0"-958,0 0-77,0 0 30,-28 89 138,12-36-45,0 2-68,-3 1-28,2-5-1,0-5-3,2 0-15,3-8-6,4-9-2,5-7-9,1-10-67,2-4-60,0-6-71,4-2-96,12-7-167</inkml:trace>
  <inkml:trace contextRef="#ctx0" brushRef="#br0" timeOffset="296521.2549">7452 16716 808,'0'0'73,"0"0"-70,0 0 49,0 0 33,0 0-7,0 0-27,2-17-26,-2 17-6,0 0 6,0 0 2,0 0-10,-11 17-5,-4 8 1,-1 11 24,-3 7 16,2 6-18,8 1-11,8-5-10,1-7-8,6-6-4,15-9 4,7-7-6,9-10 0,5-6-1,7-6-40,-1-17-33,-6-7-6,-6-3 13,-5-6 14,-9 0-27,-6 1-19,-7 4-6,-7 10-22,-2 12 66,0 7 35,-9 5 26,-7 7 21,-5 17 72,1 11 69,-2 12-18,0 11-25,-5 9-4,-4 11-13,-6-3-49,3-1-39,0-10 26,9-10-35,4-6-5,7-13-4,7-9-60,7-16-160,0-10-168,16-8-392</inkml:trace>
  <inkml:trace contextRef="#ctx0" brushRef="#br0" timeOffset="296843.65">7989 16869 804,'0'0'336,"0"0"-294,0 0-38,0 0 1,-64 118 35,50-53-12,9-2-22,5-2-5,0-13-1,9-14-1,8-15 1,9-16 0,5-3 1,5-15 2,3-26 0,-2-12 11,-4-9 26,-8-5 9,-7 3 13,-10 8-10,-8 11-7,0 12-21,-23 17-19,-2 16-5,-9 4-20,1 26-39,0 11-59,9 6-58,9-3-221</inkml:trace>
  <inkml:trace contextRef="#ctx0" brushRef="#br0" timeOffset="297180.7667">8465 16823 1120,'0'0'97,"0"0"-70,0 0 32,0 0-37,0 0-1,3 104 17,-3-53-25,0 0-9,0-6-4,6-7 0,3-8 0,1-16 0,8-13 0,3-1 6,6-29 22,7-13 23,-3-10-1,-2-5-3,-8-1-6,-6 1-21,-8 10-11,-5 13-9,-2 16-20,0 18-96,-9 9-148,-6 21-232</inkml:trace>
  <inkml:trace contextRef="#ctx0" brushRef="#br0" timeOffset="297565.4652">8100 17612 1139,'0'0'214,"85"-50"-199,-33 29 29,1 3 86,4 4-44,7 0-58,-1 5-28,-4 4 0,-6 0-47,-10 2-76,-10 2-81,-11-1-127,-7 2-287</inkml:trace>
  <inkml:trace contextRef="#ctx0" brushRef="#br0" timeOffset="297805.8401">8114 17727 1150,'0'0'160,"0"0"-134,81-50 44,-44 33 83,4 2-60,8-2-64,6 0 2,6 2-10,5 4-21,-4 4-10,-5-1-83,-9-1-202,-8-4-453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4:01:50.6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7026 3280 1054,'0'0'19,"0"0"-12,0 0 7,0 0 56,0 0-43,0 0-18,0 0 3,-38 91 28,22 4 19,10 21-16,3 10-13,3 7-8,-2-7-2,-1-6-9,-5-12-8,-3-12-2,-4-8 3,0-6-2,0-9-1,-2-8-1,10-12 1,0-6-1,1-7-2,3-7 2,0-6 0,-1-7-3,4-6-2,-2-4 5,1-3-1,-2 1-2,-2-2-3,-2 0 3,-1 1-1,-2-3-5,-3 1-6,-3 1-7,0 0-3,1-1 2,0 1 7,5-2-10,-1 0-3,2-1 4,2 2 7,-5-2 10,-3-1 1,-3 2 6,-1-1-1,0-1-6,2-1 3,4 1 2,5-2 1,4 3 2,4-3-2,0 0 2,0 4 6,2-2 4,16 1 24,11 0 13,16-1 28,17-2-15,14 0-17,7 0-8,5-6-4,-2-2 9,-9 3-8,-11 1-3,-9 1-16,-18 3-6,-14-1-7,-15 1-1,-8 0-29,-2-2-85,-2-8-99,-17-7-55,-7-8-514</inkml:trace>
  <inkml:trace contextRef="#ctx0" brushRef="#br0" timeOffset="554.3793">6635 3037 650,'0'0'299,"0"0"-281,0 0-12,0 0 81,0 0 26,0 0-29,122 0-5,-50 0-12,10 0-26,3 0-10,-3 0-11,-3 0-12,-7 0-8,-4 0 0,-13 0-3,-11 0-11,-12 0-57,-14 1-81,-13 1-139,-5 0-115</inkml:trace>
  <inkml:trace contextRef="#ctx0" brushRef="#br0" timeOffset="1859.2554">9020 4357 1039,'0'0'111,"0"0"-111,0 0-54,0 0 54,0 0 24,0 0-21,0 0-3,0 0-20,0 0-111,0 0-92,0-8-48</inkml:trace>
  <inkml:trace contextRef="#ctx0" brushRef="#br0" timeOffset="21771.9316">10955 3473 1053,'0'0'0,"0"0"-28,0 0 21,0 0 7,0 0 29,0 0-1,68 87-21,-48-59-6,2 0 4,3-1 1,6 0 7,5-1 3,5-5-3,3-6 6,1-4 7,3-5 2,-2-5-9,-2-1-9,-1 0 2,-3-9 3,-5-5-6,0 0 6,-4 1-5,4 1-3,2 1 1,6 1-4,3 6 6,6 3 6,2 1 6,-1 4 2,-5 14-9,-1 6-3,-8 5-9,-5-2-3,-6 0 3,-5-1-3,-8-5-4,-8-6 3,-4-2-3,-3-9-2,0 1 1,0-5-22,0 0 5,0 0 12,4-8 10,7-13 0,9-9-6,12-5 6,10 0 3,9 2-2,4 0 14,-1 8 14,-2 5-4,-2 6-13,1 8-2,4 6 2,1 0-7,-3 17 4,-3 8-7,-6 2 1,-5-1 0,-3-1 0,-2-1-3,5-4 0,3-3 1,7-5 0,3-7 1,8-5 0,4-2 1,1-18 0,-2-9-1,-6-6 0,-7-1 9,-6 0 12,-10 5-16,-6 3-4,-4 5-3,-9 7-17,-7 5-42,-5 8-95,-3 3-79,0 0-237</inkml:trace>
  <inkml:trace contextRef="#ctx0" brushRef="#br0" timeOffset="23317.6036">11033 3446 666,'0'0'0,"0"0"1,0 0-1,0 0 12,0 0 6,63 74 2,-49-57-10,0-1-7,3-1 0,4-1 16,6-1 27,2-2 9,3 1-17,-1-1-11,-1 1-7,0-3-9,1 3-6,0-4-5,1 2 3,-2 0 0,-4-4 1,-2-2 7,-4-3 4,2 0-3,2-1-7,3 0-3,1 0-1,2 0 1,0 0-1,2 2-1,1-1 1,2 4-1,1-2 4,-2 2 6,-4 2 8,1 0 9,2 0-2,1 4-12,2 3-6,3 3 1,1 4-5,2 1-1,-7 0-2,-5-2 1,-9-6 0,-7 1 0,-7-4 1,-5-3-2,-2 1-1,0-2 1,-6 0 0,-10-2-5,-4-2-6,4-2 1,-3-1-4,5 0-10,0 0 3,5-3 8,2-7 2,5-6 11,2-1 0,2-3 2,14 0 8,7 2 24,2 0-23,3 2 5,4 4 6,-1 1-13,4 6 4,-2 1-5,-1 4-1,-3 0-2,-3 0-2,0 0-1,0 4 0,0 0 0,0 0-1,4 1 1,5-4 5,7 1-2,7-2-4,2 0 0,3 0 0,-8 0 5,-2 0 14,-8-5 3,-5 5-6,2-3-1,-3 0-5,-1 3-5,3 0 0,-2 0-4,2 0-1,1 0-1,-1 0-1,-3 0 1,0 0 2,-5 0-2,-6-1 0,2-9 2,-2-4 0,0 0-2,-1-2-3,-5-1 1,-3 0-1,-4 0-42,-5 0-105,0-2-98,0 4-45</inkml:trace>
  <inkml:trace contextRef="#ctx0" brushRef="#br0" timeOffset="24800.9072">10765 7735 963,'0'0'141,"0"0"-141,0 0-42,0 0 42,0 0 33,36 109 7,-14-66-14,3-2-11,4-4-5,5-4-5,7-5 8,8-3-9,4-2 0,3-7-3,3-2 1,1-8 3,3-6-4,3 0 4,5-13-5,1-6 3,-8-1-2,-5 2 1,-7 4-2,-6 8 12,-4 1-5,0 5-1,1 0-2,1 20 4,-1 8 1,-7 4 0,-8-1-8,-13-1 4,-9-4-2,-6-5-3,-1-5-2,-16-6-6,-4-4-21,-1-6 0,5 0 8,8-14 10,9-8 8,0-7 3,20-2 6,21-1 7,19 3-6,12 4-1,9 4 20,8 9 21,-4 10-24,2 2 16,5 10-3,-3 13 7,1 7-19,-13 3-7,-14-3-3,-17-3-11,-14-4-3,-10-7 0,-7-8 2,-9-5-2,-2-3-1,-2 0 0,-1-14-15,1-14-32,1-3 20,4-5 17,4 5-35,7-1-11,4 6-48,2 6-68,0 6-137,-8 6-142</inkml:trace>
  <inkml:trace contextRef="#ctx0" brushRef="#br0" timeOffset="31763.8441">11746 3655 827,'0'0'0,"0"0"-11,0 0 11,0 0 20,0 0 9,0 0-14,0 0 13,38 50 18,-17-37-25,4-1 2,2 3 14,6 0 1,4 2-18,8 2-11,4-1 11,5-1 2,-1-2 0,2 2-2,4 0-4,3-1 6,5 1-6,1-2 2,-3-1 1,1-3 1,4-1-1,5-2 3,4-1-8,4-1-3,5-1-4,-2-2-4,6 0 2,3 0 4,0-2-3,10 1 1,5 1 5,5 1-2,-4 1 8,0 3 3,-9 6-5,-4 6-2,1 4-8,-5 7 11,4 5-11,-1 1 8,0 10-9,-3 8 6,-10 10 1,-2 9-4,-17 2-4,-13 0 3,-13 0-3,-16-8-2,-4-6 2,-10-10-3,-5-14-1,-2-7 0,-2-9-1,0-8 0,0-6-3,0-6 2,0-2-2,-2 0 1,2 0 2,0-15 2,0-13 3,20-6 3,12-5-4,19 2-2,15 7 0,14 6-1,13 14 1,11 5-1,0 5 1,2 0 3,-5 16 5,-10 7-2,-8 8 5,-4 10-8,-4 7 3,-5 8 2,-3 5-8,-7 3 4,-1-2-5,-2-1 1,-3-6 2,-3-3-1,2-3-2,-1-3 0,5 3-1,1-1 2,6 1-1,2-1 12,0 0-5,-1-3 1,-3-3 8,0-6 2,-7-4-7,-1-5-8,-1-4 8,0-1-8,-1-3 3,-3-1-6,-2-2 6,-1-1-4,0 0-1,-1 2-1,-5-3 3,-4-3 0,-8-2-2,-4-7-2,-8 1 3,-5-3-3,-5 0 1,1 0-1,2 0 0,0-13-24,5-4-74,-1 0-43,1 1-174,0 7-448</inkml:trace>
  <inkml:trace contextRef="#ctx0" brushRef="#br0" timeOffset="32629.9945">12170 3774 1012,'0'0'63,"0"0"-63,0 0-25,0 0 25,0 0 0,0 0-2,120 72-19,-68-38-150,12 4-141</inkml:trace>
  <inkml:trace contextRef="#ctx0" brushRef="#br0" timeOffset="33161.3839">16885 5653 657,'0'0'42,"88"34"-23,-52-22-16,-5-4 62,-9-5 76,-10 0-98,-7-1-43,-5-1 0,0 0-8,0 1-4,0-2-19,-15 0 3,-12-6-20,-1-14-209</inkml:trace>
  <inkml:trace contextRef="#ctx0" brushRef="#br0" timeOffset="33724.3542">17553 5626 1156,'0'0'0,"0"0"-14,0 0-177,0 0 176,0 0 12,0 0-60,-84-67-251</inkml:trace>
  <inkml:trace contextRef="#ctx0" brushRef="#br0" timeOffset="34225.4931">18560 5182 1374,'0'0'0,"0"0"-413,0 0 19,0 0 326,-110-9-39</inkml:trace>
  <inkml:trace contextRef="#ctx0" brushRef="#br0" timeOffset="34491.0168">12865 3392 997,'0'0'0,"115"2"-217,-35 18 198,24 5-94,24 6-492</inkml:trace>
  <inkml:trace contextRef="#ctx0" brushRef="#br0" timeOffset="34743.6474">18276 5260 1480,'0'0'0,"0"0"-158,0 0 22,0 0 136,0 0 9,0 0-8,-8 23-1,-6-23-31,-4 0-252,0-22-247</inkml:trace>
  <inkml:trace contextRef="#ctx0" brushRef="#br0" timeOffset="35315.2926">18370 4898 1475,'0'0'0,"0"0"-218,0 0 132,0 0 86,0 0 6,0 0-6,-58-18 0,44 16-40,0-2-78,1-3 57,4 1-1,1-10-111,8-2-521</inkml:trace>
  <inkml:trace contextRef="#ctx0" brushRef="#br0" timeOffset="36618.6583">12407 3843 549,'0'0'12,"0"0"-10,0 0 9,0 0 51,0 0-43,0 0-19,0 0 0,62 32 1,-32-21-1,4 2 2,3 2 0,1 1 3,9 0-3,8 1-2,9-1-1,6-3-15,-3-5-25,3 0 14,-1-2 0,3 1-96,1 2-49,3-1-16</inkml:trace>
  <inkml:trace contextRef="#ctx0" brushRef="#br0" timeOffset="36793.6199">13787 4180 39,'0'0'248,"0"0"-248,0 0-105,0 0-34,0 0 112,95 3 27,-78-1 40,5 0-40</inkml:trace>
  <inkml:trace contextRef="#ctx0" brushRef="#br0" timeOffset="37016.7907">17373 4828 623,'0'0'237,"0"0"-237,0 0-351,-103-22 288,18 1 51</inkml:trace>
  <inkml:trace contextRef="#ctx0" brushRef="#br0" timeOffset="38483.6694">11248 7925 710,'0'0'30,"0"0"2,0 0 128,0 0-52,0 0-60,0 0-39,0 22 0,26 12 40,11 0-18,23-2-13,24-6 47,21-4-27,28-7-29,12-4-9,11-6 10,10-3 0,-4-2 17,8 0-6,5-13 9,-2-9-11,8-7-5,2-7 8,3-6 23,-7-1 5,-7 2-10,-17 6-2,-25 11-4,-21 12-4,-18 12-18,-11 2-11,0 28-1,-3 12-2,-6 10 0,-6 4 1,-9-2-3,-5-3 4,-9-6 0,-9-9 0,-4-4 3,-5-9-3,-2-5 0,4-7 0,5-5 1,14-6-1,16 0-2,18 0 2,13 0 0,10-7 0,7 4 2,0-2-1,4 3 2,-1-1 2,-5-1 8,-4-1 3,-10 2-2,-16-1-1,-12 0-5,-18-2-3,-18 3 4,-14-8-4,-10-3 4,-5-10-5,0-7-2,-2-7-2,-6 1-3,2 8-18,5 12-44,-2 10-15,-1 7-162,-6 8-286</inkml:trace>
  <inkml:trace contextRef="#ctx0" brushRef="#br0" timeOffset="39399.8388">12476 9851 608,'0'0'265,"0"0"-263,0 0 23,0 0 101,0 0-48,0 0-46,-57 10 36,57 18-17,10 2-25,16 2 21,13-1-34,19-2 0,24-3-5,18-6-6,17-2 0,17-6 5,7-4-2,11-7 13,8-1 3,4-10-12,6-19 29,3-11-29,7-10 6,7-6 1,-2 0-6,0 2-5,-14 10 10,-11 13 31,-13 12-16,-13 13-1,-8 6-24,-9 13-4,-13 22 7,-9 10 7,-10 5-10,-7 4-5,-5-4 2,0-4 0,-1-7-2,8-4 3,7-7-1,11-6 1,11-5 9,2-10 2,3-7-4,0-5 11,0-20-11,6-13-5,1-5 0,4-5 2,3 4-4,5 2 2,-2 6-1,-9 3-4,-8 5 0,-11 0-1,-18 3 0,-13-1 1,-14-1 1,-15 1-1,-13 2 2,-9 2 7,-14 0-5,-7-4-2,0-2-2,-7-3-6,-11 5-10,3 2-2,2 7-22,5 7-33,4 0-37,4 4-49,0 2-84,9 0-365</inkml:trace>
  <inkml:trace contextRef="#ctx0" brushRef="#br0" timeOffset="48790.2018">4809 13950 587,'0'0'135,"0"0"-10,0 0 19,0 0-19,0 0-58,0 0-29,0 0 68,116 8-20,-75-5-31,1 0-9,-2 0-12,-3-2-15,-6 1-12,-5-2 2,-8 0-8,-8 1 0,-10-1-1,0 0-16,-5 1-40,-23-1-8,-13 3 22,-6-1 11,1-1 5,7 2 13,9-2 8,11 1 5,10-2 4,6 3 16,3-3 30,0 0 3,12 0-22,15 2-19,16-2-12,10 0-33,8 0-161,7-8-304</inkml:trace>
  <inkml:trace contextRef="#ctx0" brushRef="#br0" timeOffset="49690.1136">5064 11330 960,'0'0'110,"0"0"-96,0 0 86,0 0 29,0 0-38,0 0-50,0-23-10,10 21-5,15 2-9,12 0-12,11 0 10,5 10 10,1-1-10,-4-1-8,0-5-3,-7 0 2,-5-2-5,-12 1 0,-9-1-1,-13 1 0,-4 5-3,-4 3-14,-20 8 10,-6 4 1,-4 2 3,-2 1-7,8-3 3,1-2 2,0-5-1,9-2 3,5-7 3,6-1 1,7-3-1,0-2 2,0 0 9,11 0 20,11 0-4,10 0-12,3 0 7,3 0-5,-3 0-15,3 0-2,1 0-1,1 0-48,-1 0-118,-8 0-110,-3 0-200</inkml:trace>
  <inkml:trace contextRef="#ctx0" brushRef="#br0" timeOffset="49880.4261">5750 11501 1369,'0'0'108,"0"0"-82,0 0 110,0 0-26,0 0-62,0 0-25,12 22-15,-31 17 4,-7 4-9,4-8 1,3-4-4,13-6-14,6-6-133,4-8-225,26-10-490</inkml:trace>
  <inkml:trace contextRef="#ctx0" brushRef="#br0" timeOffset="50103.3145">6347 11425 1415,'0'0'170,"0"0"-164,0 0 80,0 0 44,0 0-79,0 0-35,36-7-11,1 7-5,5 0 0,4 0-35,-3 4-75,-10 2-114,-4-1-201</inkml:trace>
  <inkml:trace contextRef="#ctx0" brushRef="#br0" timeOffset="50262.4714">6362 11604 779,'0'0'722,"0"0"-697,0 0 78,0 0 45,0 0-94,0 0-46,50-3-8,-7 0-86,13-2-241,4-3-520</inkml:trace>
  <inkml:trace contextRef="#ctx0" brushRef="#br0" timeOffset="51107.8534">7082 11219 961,'0'0'176,"0"0"-173,0 0 62,0 0 41,0 0-40,0 0-24,-24 33 1,24-13-6,2 2-12,16 2 16,6-3 4,-2 1-2,0-2-20,-5 0-1,-5 1-6,-6-1-7,-6-1-5,0-2-4,-6-2 1,-15-1-1,-6-4-8,-7-7-26,-7-3-40,-2 0-22,1-6-44,8-11-40,12-4-37,17-1-138</inkml:trace>
  <inkml:trace contextRef="#ctx0" brushRef="#br0" timeOffset="51305.279">7151 11250 1347,'0'0'155,"0"0"-138,0 0 118,103-56-35,-55 47-68,7 1-29,4 5-3,1 3-50,-9 0-207,-5 0-400</inkml:trace>
  <inkml:trace contextRef="#ctx0" brushRef="#br0" timeOffset="51544.8553">7548 11493 1182,'0'0'90,"0"0"-89,0 0 137,0 0-28,0 0-52,0 0-34,70-1-13,-39 1-11,9 0-10,4 0-118,0-9-234</inkml:trace>
  <inkml:trace contextRef="#ctx0" brushRef="#br0" timeOffset="51973.3876">8111 11359 1200,'0'0'106,"0"0"-76,-29 80 161,14-25-61,-9 11-66,-2 3 0,-2-5-29,3-3-16,-2-13-13,1-6-3,0-7 1,1-10-4,3-11-8,0-13-59,4-1-108,11-30-125,7-13-374</inkml:trace>
  <inkml:trace contextRef="#ctx0" brushRef="#br0" timeOffset="52130.4273">8128 11139 1409,'0'0'82,"0"0"-82,82-22 0,-59 22-2,0 6-14,0 15-150,-4 3-108,-7-3-455</inkml:trace>
  <inkml:trace contextRef="#ctx0" brushRef="#br0" timeOffset="52382.7081">8556 11265 1416,'0'0'20,"0"0"-19,0 0 44,88 27 14,-85 3-40,-3 9-13,-3 1-5,-22 2-1,-7-5 0,-2 0 1,1-6-1,8-10 0,13-8 0,7-9 3,5-4 0,3 0 11,30 0 5,17-15-19,16-6-63,14-6-262,11 4-877</inkml:trace>
  <inkml:trace contextRef="#ctx0" brushRef="#br0" timeOffset="52989.2058">9150 11480 485,'0'0'46,"0"0"-8,0 0 109,0 0-8,0 0-20,0 0-35,-46-9 6,46 9-16,0 0-11,0 0-11,0 0-5,0 0-8,10 0-1,16 0-12,13 0-1,8-3-2,8-1-6,-3-4-17,-3 0 0,-7-1-50,-9-3-133,-12 0-146,-8 2-463</inkml:trace>
  <inkml:trace contextRef="#ctx0" brushRef="#br0" timeOffset="53148.4922">9352 11305 1547,'0'0'36,"0"0"28,0 0 46,0 0-69,-16 78-22,-9-18 8,-5 0-22,3-3-5,7-2-30,12-6-160,8-11-262</inkml:trace>
  <inkml:trace contextRef="#ctx0" brushRef="#br0" timeOffset="53366.0698">9842 11229 1629,'0'0'91,"0"0"-90,0 0 9,0 0 29,0 0-25,-51 103-4,21-45-9,7-5-1,12-4-20,11-5-84,0-5-115,19-13-180,8-12-587</inkml:trace>
  <inkml:trace contextRef="#ctx0" brushRef="#br0" timeOffset="53641.3228">9998 11385 1268,'0'0'30,"0"0"-17,0 0 41,0 0 55,0 0-97,0 0-12,-20 40 0,20-7 1,0-2 0,19-6-1,6-9 4,8-7 1,0-9 5,4-5 6,4-23 13,-7-9 3,0-5-19,-13-4-4,-8 6 6,-13 3-7,0 5-4,-16 12-4,-14 7-17,-10 12-20,-5 1-32,3 15-80,9 9-145,10 4-404</inkml:trace>
  <inkml:trace contextRef="#ctx0" brushRef="#br0" timeOffset="54221.3345">10531 11448 593,'0'0'31,"0"0"24,0 0 78,0 0 2,0 0-56,0 0 9,-36 0-16,36 0 12,0 0 3,0 0-11,0 0-22,8-1-13,17-2-5,13-2-18,10 1-11,6-1-7,1 0-3,-8-2-71,-10 0-177,-10 1-278</inkml:trace>
  <inkml:trace contextRef="#ctx0" brushRef="#br0" timeOffset="54401.5182">10662 11307 1556,'0'0'82,"0"0"-80,0 0 49,0 0 8,0 0-49,0 0-3,-60 115-4,38-66-3,8 1-16,14 2-122,0-7-114,25-4-172</inkml:trace>
  <inkml:trace contextRef="#ctx0" brushRef="#br0" timeOffset="54643.2877">11121 11392 1312,'0'0'115,"0"0"-107,0 0 10,0 0 25,0 0 11,-67 118 29,23-50-22,-3-2-16,-3 0-26,2-12 11,3-11-24,8-12-5,11-11-1,7-14-37,7-6-79,6-9-67,6-25-114,0-13-242</inkml:trace>
  <inkml:trace contextRef="#ctx0" brushRef="#br0" timeOffset="54774.7205">11026 11159 1107,'0'0'99,"0"0"-90,0 0 59,0 0 33,0 0-88,79-69-13,-60 75-94,5 10-182,2 4-692</inkml:trace>
  <inkml:trace contextRef="#ctx0" brushRef="#br0" timeOffset="55158.6492">11502 11198 1306,'0'0'20,"0"0"-17,0 0 134,77-72-24,-65 68-59,2 4-24,1 0-20,7 15-6,-1 11 4,-2 8-7,-8 8 0,-11 8-1,-3 3-3,-32 3 0,-6 0-11,-8-4-12,7-7 3,9-7 11,12-14 5,17-11 1,4-7 5,26-6 1,12 0 3,3-17 0,-3-9-2,-7-8-1,-7-1 3,-12-2 1,-11-3 2,-1-7 4,-19-5-8,-14 4-2,-3 2-15,-1 11-34,0 12-62,8 7-172,9 5-321</inkml:trace>
  <inkml:trace contextRef="#ctx0" brushRef="#br0" timeOffset="55701.3368">12352 11400 929,'0'0'292,"0"0"-282,0 0 136,0 0 18,0 0-71,0 0-46,30 0-23,-5 0-19,5 0-5,2 0-5,3 0-60,1 3-93,-6-1-174,-9 3-333</inkml:trace>
  <inkml:trace contextRef="#ctx0" brushRef="#br0" timeOffset="55869.7364">12285 11539 1350,'0'0'138,"0"0"-133,0 0 94,0 0-25,80-13-65,-42 13-9,2 0-76,2 3-190,-3 4-312</inkml:trace>
  <inkml:trace contextRef="#ctx0" brushRef="#br0" timeOffset="57613.3421">13774 11223 1074,'0'0'213,"0"0"-178,0 0 85,0 0-10,0 0-39,0 0-43,-2 90 27,-10-35-1,-4-1-40,-4 0-7,-1-4-7,1 0-1,4-8-19,8-8-124,6-10-153,2-11-189</inkml:trace>
  <inkml:trace contextRef="#ctx0" brushRef="#br0" timeOffset="57924.5639">14051 11285 1016,'0'0'135,"0"0"-124,0 0-8,0 0 122,0 0-64,0 0-61,19-63-11,-20 80 7,-1 7 1,2 2 2,0 3 1,15 0 8,8-1 42,-2-3 29,1 0 3,-4 0-18,-5-3-26,-6-2-8,-5 2-14,-2-3-10,-4 1-2,-16-2-4,-6-5 0,-7-5-13,-2-4-40,-2-4-33,1-1-12,6-16-49,14-8-44,16-5-147,6-6-275</inkml:trace>
  <inkml:trace contextRef="#ctx0" brushRef="#br0" timeOffset="58216.3442">14215 11268 909,'0'0'42,"0"0"-6,0 0 150,0 0-56,0 0-62,0 0-24,-2-11-3,2 11-15,0 0-8,0 0 9,0 0-8,0 0-5,0-2-2,3 2 4,20-3 3,13-1-13,9-1-6,10-2 0,-3 1-2,-1 5-54,-4-2-218,1 3-437</inkml:trace>
  <inkml:trace contextRef="#ctx0" brushRef="#br0" timeOffset="58946.1067">14646 11569 984,'0'0'119,"0"0"-29,0 0 81,88-32-56,-49 28-65,10 2-37,8 2-13,-3 0-21,-5 0-181,-12 0-278</inkml:trace>
  <inkml:trace contextRef="#ctx0" brushRef="#br0" timeOffset="59203.1404">14892 11398 1407,'0'0'107,"0"0"-104,0 0 4,-34 82 92,9-22-32,-5 4-53,0-4-12,5-8-2,10-8-22,13-12-142,2-12-227,34-14-731</inkml:trace>
  <inkml:trace contextRef="#ctx0" brushRef="#br0" timeOffset="59474.6828">15319 11396 1219,'0'0'101,"0"0"-96,-42 105 103,8-35 34,-9 6-37,-7 4-64,-7-2-4,1-7-18,2-10-15,4-11-4,12-15-1,11-13-2,12-15-16,8-7-49,7-12-30,0-26-56,19-11-149,14-10-142</inkml:trace>
  <inkml:trace contextRef="#ctx0" brushRef="#br0" timeOffset="59628.2702">15288 11182 1188,'0'0'44,"0"0"-26,0 0 112,0 0-80,98-31-50,-70 31-26,2 17-165,2-3-299</inkml:trace>
  <inkml:trace contextRef="#ctx0" brushRef="#br0" timeOffset="59985.9342">15945 11172 1025,'0'0'345,"0"0"-336,0 0 15,0 0 23,0 0-29,-95 104 9,55-39-12,10-1-7,12-8-8,16-11 0,2-8 0,11-9-2,16-13 0,5-12 2,0-3 1,1-10 4,-8-16-4,-4-6 5,-9-2-2,-5 1 7,-7 4-2,0 9-9,-18 8-1,-11 12-2,-3 0-8,-7 14 0,2 12 3,6 1-31,8 2-137,11-1-94,8-8-435</inkml:trace>
  <inkml:trace contextRef="#ctx0" brushRef="#br0" timeOffset="60504.7307">13788 12104 709,'0'0'91,"0"0"-64,0 0 171,0 0-10,0 0-17,0 0-51,163 10-38,-39-10-32,19 0-18,6 0-3,1 0-13,-2 0-11,-10-2-4,-11-1 0,-14-2-1,-15-1-34,-17 2-85,-25 2-82,-32-2-108,-24 1-269</inkml:trace>
  <inkml:trace contextRef="#ctx0" brushRef="#br0" timeOffset="60684.5927">14130 12302 1086,'0'0'325,"0"0"-252,0 0 32,134-14 10,-40-1-65,12 2-29,4-1-21,-2 1-8,-2-2-115,-5 3-128,-4-1-203</inkml:trace>
  <inkml:trace contextRef="#ctx0" brushRef="#br0" timeOffset="70232.6976">1595 15712 369,'0'0'467,"0"0"-396,0 0-35,0 0 75,0 0 18,0 0-23,0 0-20,-3 0-25,3 0-19,0 0-3,0 0 16,0 0-3,13 0-10,10 0-10,8 0-6,5 0 2,4 0-4,-1 0-12,-8 0-5,-1 0-1,-8 0 1,-10 0-3,-4 0-2,-4 0 1,-4 0-3,3 0 1,-3 0-2,0 0 3,0 0-4,0 0 2,0 0-5,0 0-21,0 0-27,-4 0-37,-8 0-42,-6 0-111,6 0-223</inkml:trace>
  <inkml:trace contextRef="#ctx0" brushRef="#br0" timeOffset="72580.1104">2235 15347 811,'0'0'150,"0"0"-122,0 0 49,0 0 3,0 0-51,0 0-7,42 31 0,-35-14-7,-3 0-6,-3-3-1,1-2 0,-2-2-5,0-3 1,0-1-4,0-4 2,0-2-2,0 0 1,0 0 2,2 0 11,2-2-2,-2-9-7,4-2 3,4 1 11,-2 0 15,2 1 11,0 4-1,-3 1-13,5 3-3,-1 0-2,0 3-8,-2 0-3,4 0-5,-2 9 1,-2 4-6,-2 1-1,-4 3-1,-3 0-3,0 0-1,0 0-25,0 0-90,-3-2-137,3-1-282</inkml:trace>
  <inkml:trace contextRef="#ctx0" brushRef="#br0" timeOffset="74019.5362">11794 17028 829,'0'0'63,"0"0"-56,0 0 81,0 0 9,0 0-50,0 0-22,8 53-9,-4-40-5,-2-3-6,-2-2-4,0-4 1,0-4-1,0 0-1,2 0 5,1-4 7,3-10-9,1-2-2,3 1 2,0-2 5,-1 3 27,0 1 21,3 4 24,-1 1-31,1 4-28,1 3-9,-2 1 0,0 0-4,0 5-3,-2 8-1,-1 4 0,-1 1-1,-4 1 1,-3-3-2,0-2-1,0-2-1,0-1-3,0 3-92,0-2-121,0-1-221</inkml:trace>
  <inkml:trace contextRef="#ctx0" brushRef="#br0" timeOffset="74328.7256">9538 18410 262,'0'0'0</inkml:trace>
  <inkml:trace contextRef="#ctx0" brushRef="#br0" timeOffset="74994.2946">9538 18410 324,'-60'-75'355,"63"73"-324,-3 1-29,0 1 24,0-4 40,0 4-6,0 0-26,-3 0-8,0 0 12,-1 0-4,-1 7 12,3 6 23,1 3 4,-5 3-16,4 1-29,-2-1-5,-2-1-10,-2-4-8,6-5-5,-1-2-1,1-4 1,2-3 0,0 0 0,0 0 0,0 0 5,0 0 4,0-9-5,0-5 3,6-2 5,4 2 20,4-4-4,2 4-13,-1 4 1,1 7 8,-3 2-2,-3 1-15,2 1 2,-2 15-5,2 3 8,-3 2 0,-1 2 3,-5 0-9,-3-3-3,0-5-3,0 0-3,0-3-28,-8-3-81,-1-1-59,-1-5-85,5-2-176</inkml:trace>
  <inkml:trace contextRef="#ctx0" brushRef="#br0" timeOffset="92079.4545">21712 10738 254,'0'0'473,"0"0"-435,0 0-24,0 0 109,0 0 19,0 0-42,0 0-38,0 0-2,-33-56 4,33 48-5,0-1-8,4-1 15,14-2-33,12 0-28,10 4-5,7 3 0,0 5-2,-8 3-3,-9 19-2,-11 3-9,-13 3-18,-6 4-22,-1 1-8,-21-4 24,-2 0 10,-3-5 0,8-4 12,8-3 17,8 0 1,3 3 2,16 3 9,14 4 25,4 0 9,-2-3 7,-5 0 0,-12-5-21,-7-2-22,-8 1-7,-4-4-2,-26 2-1,-14-2 0,-9-7-10,-1-6-56,5-1-38,12-4-17,18-17-59,19-4-88,3-5-105</inkml:trace>
  <inkml:trace contextRef="#ctx0" brushRef="#br0" timeOffset="92397.0386">22356 10782 1175,'0'0'57,"0"0"-53,0 0-3,0 0 59,0 0-31,0 0-20,-19 93-8,-1-33 9,9-3-2,11-9-3,0-8 1,26-10 2,9-6 2,-1-11-3,-7-7-5,-7-6 7,-10 0 16,-7-9 18,-3-12-21,0-4-9,-17 0-13,-5 1-2,-3 7-2,5 7-8,5 6-32,8 4-34,5 0-28,2 0-20,11 5-86,18 2-142</inkml:trace>
  <inkml:trace contextRef="#ctx0" brushRef="#br0" timeOffset="92665.4812">22734 10955 1176,'0'0'105,"0"0"-104,0 0-1,0 0 23,0 0-23,0 0 0,-15 85-1,13-47-1,2-6 2,2-6-1,20-9 1,6-7 3,-1-8-2,2-2 3,-5-3 34,-4-17 28,-6-4-21,-7-1-16,-7-3-9,0 3-17,-4 2-3,-12 1-26,-1 5-64,-1 6-39,-1 6-65,-1 5-129,1 0-95</inkml:trace>
  <inkml:trace contextRef="#ctx0" brushRef="#br0" timeOffset="93137.8016">22914 10205 721,'0'0'123,"-182"-82"-123,54 72-8,-20 17 8,-15 49 2,-13 42 17,-2 39 31,7 25 11,18 9-28,26-12 40,42-19-4,40-24-2,45-22-4,51-19-17,52-15 2,43-17-3,30-16-4,20-16 22,17-11 28,9-9-30,-4-26-33,-15-14-10,-23-12 12,-40-6-15,-38-9-9,-41-8 2,-39-12-2,-22-10-6,-47-4-6,-28 6-7,-23 17-7,-11 21-18,-14 23-37,-10 17 1,0 16 2,0 10-100,13 0-42,26 13-308</inkml:trace>
  <inkml:trace contextRef="#ctx0" brushRef="#br0" timeOffset="93606.0679">22674 10364 1051,'0'0'0,"-154"-56"-111,47 42 53,-14 14 58,-12 24 61,-6 47-34,-1 38-18,3 33 13,13 23 14,29-1-8,29-6-8,42-20-7,24-25 15,48-23-6,29-24-9,28-18 3,25-20 37,21-17-3,15-11 23,11-25 29,9-17-63,-1-15-17,-5-6 2,-20-7 4,-30-5 10,-30-5 2,-36-11-18,-35 1-4,-29-2-9,-32 5-9,-50 9 0,-31 8-50,-28 16-55,-14 11-20,3 12-29,6 9-11,22 5-185</inkml:trace>
  <inkml:trace contextRef="#ctx0" brushRef="#br0" timeOffset="97330.8206">21321 11950 456,'0'0'190,"0"0"-139,0 0-9,0 0 94,0 0-28,0 0-38,0 0-50,0 0-14,0 0-5,0 0 2,0 0-3,0 0 0,0 0 0,0 0 0,0 0 1,0 0 1,0 0 19,0 0 18,6 0 0,2-6-13,1 1-10,1 1 8,-6 2-9,1-1-10,-4 3-4,-1 0-1,2 0-1,-2 0 0,0 0 0,0 0-5,0 0 3,0 0 3,0 0 0,0 0 0,0 0 0,1 0 2,1 0 4,-2 0 14,1 0 17,2 0-5,-3 0-8,1 0-11,-1 0-1,0 0-1,3 0-3,7 0-4,16 3-4,22 1-5,19 2-33,9-2-127,-1-4-174,-13-3-375</inkml:trace>
  <inkml:trace contextRef="#ctx0" brushRef="#br0" timeOffset="97654.0706">21819 11817 1171,'0'0'0,"0"0"-4,0 0 4,0 0 74,0 0-4,0 0-42,90-57-11,-63 57-14,2 4-2,-2 19 0,-8 9 3,-11 9 1,-8 4-5,-15 5-2,-21-4 1,-9-3-15,-4-9-20,10-11-9,16-6 13,20-5-8,9-7-2,43 0 16,18-5 24,12 0-4,2 0 5,-1-6-31,-4-5-109,-3 0-198</inkml:trace>
  <inkml:trace contextRef="#ctx0" brushRef="#br0" timeOffset="97964.921">22496 11768 1047,'0'0'114,"0"0"-102,0 0-12,0 0 13,0 0 53,0 0 8,-71 116-40,63-72-23,7-3-8,1-9-3,7-7 0,13-7-8,-1-11-16,-3-7 20,-2 0 4,-4-14 8,-4-11-2,-3-1-3,-3 0-3,0 9-1,0 9 1,-3 6-4,-4 2-8,-2 4-9,0 15-30,3 6-32,-3 2-111,3-4-145</inkml:trace>
  <inkml:trace contextRef="#ctx0" brushRef="#br0" timeOffset="100211.9872">22668 2823 933,'0'0'342,"0"0"-342,0 0 2,0 0-2,0 0 20,0 0 4,8 136 76,-8-45-29,0 4-51,0-1-16,0 2 4,0-1 4,-5-5-4,-3-6-7,2-7-1,0-12-1,2-13 1,1-15 0,3-13 1,0-13-1,0-6 0,0-5 3,0 0 4,0 0 3,0 0 1,0 0 23,0 0 8,0 0-27,0 0-11,0 0 0,0 0 0,0 0-2,0 0 0,0 0 1,0 0-3,0 0-1,0 0-2,0 0 0,0 0-1,0 0-1,0 0-2,0 0 3,0 0 0,0 0-1,0 0 4,0 0 0,12 7-3,13 7 3,22 10 1,20 12 6,18 14 5,16 14 1,8 4-4,2 6-7,-6-6 4,-12-9 16,-11-7-12,-7-9-2,2 1-4,5-7 1,-1-4-1,-6-5 3,-16-11-6,-23-4-8,-21-8-77,-15-5-207,-7-8-232</inkml:trace>
  <inkml:trace contextRef="#ctx0" brushRef="#br0" timeOffset="100856.3811">22689 3848 604,'0'0'136,"0"0"-109,0 0 112,0 0 10,0 0-58,0 0-40,-32 30 4,-2-5 33,-18 15 7,-18 16-14,-15 10-17,-6 9 17,-2 1-40,8-3-22,9-5-5,6-5 2,9-8-11,4-6-2,6-10-3,7-6 4,5-9-2,5-9-1,11-5-1,10-6 1,6-1 1,7-3-1,0 0 4,0 0-3,10-3-2,14-13-68,13-4-128,15-3-165,8-4-283</inkml:trace>
  <inkml:trace contextRef="#ctx0" brushRef="#br0" timeOffset="102155.4835">24207 4628 131,'0'0'0,"0"0"-89,0 0 89,0 0 50,0 0 32,0 0-76,3-35-6,6 35-74</inkml:trace>
  <inkml:trace contextRef="#ctx0" brushRef="#br0" timeOffset="102816.3326">24207 4628 203,'47'-22'296,"-45"22"-140,0 0 0,-2 0 49,1-6-60,-1-4-54,2 0-24,-2 0-20,0 2-14,0 3-1,0 1-17,0 4-15,0-3-4,0 3-3,0 0 5,0 0-1,0 0 3,0 0 2,0 0-1,-2 0-1,-8 9-2,-4 14 2,-8 8 3,3 7 3,2-1 0,5-1-3,7-3-3,3-7 1,2-5 0,0-6-2,0-9 2,0-3-1,0-3 2,0 0 3,0 0 6,5-11 22,5-9-11,2-2-17,3-2-3,-5 2 1,-2 0-1,-4 1 3,-2 0 0,2 1 2,-4-1-4,0 1 3,0 2 5,0 2-9,1 5-1,1 5-1,-1 3-12,1 3-10,-2 0-19,0 0-12,0 0-18,0 0 5,0-2-10,0-1-5,0-1-7,-3-2-20,-4 0-53,2 1 57,-1-4 47,-4-2 57,-4-5 5,4-5 79,2-5 118,4-3-67,4 3-24,0 0-16,4 7 1,13 6 10,7 6-58,6 7-39,7 2-9,4 27-10,-2 7-2,-12 10-36,-19 1-114,-8 0-47,-35-5-168,-15-3-328</inkml:trace>
  <inkml:trace contextRef="#ctx0" brushRef="#br0" timeOffset="103878.2598">23888 4810 945,'0'0'84,"0"0"-35,0 0 75,123 40-13,-64-27-49,-5-5-27,-1 1-34,-2-5-1,-2-2-91,-3-2-43,-7 0-61,-6 0-58,-9 0 47,-5-5 16,-7-2 190,-3 0 187,-4 4 21,-5 0 34,0 0-66,0 2-62,0 1-74,-6 0-33,-14 0-6,-8 10-1,-7 10 0,5 7-1,5 1 0,6-4 1,12-4 0,7-3-2,0-3-4,25-6 3,9-4 0,7-4 3,-1 0 0,0-6 5,-6-8 16,-4 1-12,-8 3 8,-9 2 26,-7 5-14,-5 2-12,-1 1 4,0 0-21,0 10-18,-7 9 10,-3 7 7,3 1 1,4-2-35,3-2-68,0-2-47,12-5-143,8-7-56,1-7-157,4-2 506,-3-7 200,-1-10 142,1-2-163,-4 2 5,-6 0-30,-6 2-27,-3 5-33,-3 5-46,0 2-19,0 3-20,0 0-9,0 0-5,0 0-5,0 6-1,0 5 10,-3 1 1,-3 1 0,0 1 0,0-3 0,1 1-1,2-5 1,1-1 0,0-5-1,2 0-5,0-1 0,0 0 3,0 0 1,0 0 0,0 0-1,0 0 2,0 0 1,0 0 4,2-1-1,3-3-3,0-1 5,-2 4-3,0 0 5,-3 1 5,2 0-4,-2 0-5,1 0-2,1 0 0,-1 0 5,2 0 13,0 0 4,0 0 4,-1 0 3,-1 0-5,-1 0 1,0 7-10,0 11-16,0 7 2,0 4-1,0-2-1,-7-3 0,1-7 0,1-4-8,2-6-27,2-7-4,1 0 22,0 0 17,0-15 27,15-7-20,7-5-7,5 1 15,0 4-2,-5 6 4,-5 7 22,-8 7-5,-7 2-14,0 0-2,0 15-13,-2 14 1,2 10-4,-2 3-2,0 1 0,-7 3-39,-11-8-157,-7-8-362</inkml:trace>
  <inkml:trace contextRef="#ctx0" brushRef="#br0" timeOffset="104464.8784">21145 4922 1381,'0'0'49,"0"0"-44,0 0-5,0 0 10,0 0-2,72 81 0,-72-74-8,0 3-3,0-1-53,-6-4-67,-8-5-25,-4 0-65,0-12-16,0-14 47,6-8 166,5-6 16,7-7 141,0-1 99,19 1 2,13 6-71,4 14-69,5 6-8,3 12-66,3 7-20,1 2-8,-5 15-11,-10 12-35,-19 14-133,-14 5-60,-33 0-157</inkml:trace>
  <inkml:trace contextRef="#ctx0" brushRef="#br0" timeOffset="104890.622">21163 5194 1081,'0'0'0,"121"0"0,-69-10 36,-9-4 4,-10 2-34,-11 2-6,-8 0 0,-8 1-8,-6 4 1,0 2 7,0 3 15,0 0-8,0 15-2,-6 14 12,-5 7 33,0 5-11,-3-2-30,2-2-9,-4-5-1,2-4 1,4-9-7,2-7-49,8-9-21,0-3 21,6 0 49,18-9 7,6-7 10,0 1 42,-2 2 32,-7 4 4,-5 5-8,-5 4-22,-2 0-45,-5 3-8,-4 16-5,0 3-4,0 2-4,-10-2-38,-5-5-16,-4-5-35,2-5-23,5-5-60,8-2-98,4-4-37,10-10 46</inkml:trace>
  <inkml:trace contextRef="#ctx0" brushRef="#br0" timeOffset="105206.4795">21706 5387 690,'0'0'256,"0"0"-246,0 0 43,0 0 63,0 0-72,0 0-36,18 97 4,-29-70-2,-1-3-2,5-5-8,-2-6 0,7-6 0,2-7-2,0 0-16,0 0 18,15-20 3,5-2 4,0 1 22,0 2 33,-5 5 28,-5 3 0,-2 9-27,-7 2-24,2 0-32,2 10-7,-2 14-2,-2 7 2,-1 1 0,0-1-4,0-3 3,0 0-33,0-7-66,2-9-114,20-12-304</inkml:trace>
  <inkml:trace contextRef="#ctx0" brushRef="#br0" timeOffset="105857.6748">22331 2213 1316,'0'0'35,"0"0"-11,0 0-24,0 0 72,0 0-72,0 0 4,0 75-4,0-31 4,0-3-3,0-8-1,0-4-1,-5-8 0,2-6-5,2-7-36,-1-6-42,2-2-2,0 0 21,-2-17 38,2-6-42,0-5 62,0-5 7,0-3 43,0-3 12,0-2 10,10 7 1,2 2-11,4 6-14,2 11 12,-4 6-17,3 1-19,3 8-17,7 0-5,5 11-20,-2 12-114,-9 5-53,-19 2-222</inkml:trace>
  <inkml:trace contextRef="#ctx0" brushRef="#br0" timeOffset="106519.5009">22153 2522 1087,'0'0'232,"0"0"-232,97 37 7,-50-29 104,3-2-66,-2-3-39,-2 2-6,-6-5 0,-5 0-48,-8 0-77,-11 0-8,-6-10 13,-4 1 14,-4-1 98,-2 5 8,0 3 112,0 1 2,0 1-15,0 0-42,0 0-37,-9 15-13,-7 11 1,1 3-4,1 0-2,7-2-2,4-6 0,3-3-1,0-6-23,1-3-27,14-7 4,4-2 19,5 0-11,3-8 9,0-7 24,0-3 6,-6 0 0,-2-1 1,-3 3 9,-6 5 23,-6 4 20,-2 6 5,-2-1-22,0 2-24,0 2-12,0 14-13,0 9 13,-3 6 0,0-6 4,3-1-2,0-5-2,0-9-2,0-2 1,0-6-6,7-2-37,1 0 11,5-10-25,-1-10 34,6-2 20,-2-1 4,4-1 3,-1 4 25,-3 6 19,-2 5 33,-7 6-14,-6 0 1,-1 3-29,0 0-25,0 12-13,0 8 1,0 4 2,0-5 0,0-1-2,0 0 8,0-3-6,0 0-3,-4 1-4,4-4-30,0-3-265</inkml:trace>
  <inkml:trace contextRef="#ctx0" brushRef="#br0" timeOffset="107914.0226">23111 4238 755,'0'0'205,"0"0"-202,0 0 6,0 0 84,0 0-28,0 0-34,0 0 16,-3 29 1,-13-8 1,-7 4 21,-2 7-14,-4-3-15,-1 2-24,-1-7-11,-4-4-2,0-5-4,-9-6 3,-3-7 0,-5-2 2,-5-5-5,4-14 0,0-3-1,4-4 1,1-4 0,-2-1 0,5 2 0,3 2 1,7 5-1,12 2 1,10 5 3,7 2 16,6 2 12,0-2-12,0 1-14,4 2-1,2 0-4,0 7-1,-3 0-1,-3 3-10,1 0-9,-1 0-29,3 0-40,4 0-84,6 9-52,2 2-111,0 0-324</inkml:trace>
  <inkml:trace contextRef="#ctx0" brushRef="#br0" timeOffset="108268.2545">22348 4573 507,'0'0'618,"0"0"-572,0 0 18,0 0 79,0 0-49,0 0-51,0 0-14,2 0-4,0 0-4,-1 0-11,2 0-7,6 0-3,10 7-4,13 9-1,10 1-35,8 1-117,-5-7-131,-9-10-458</inkml:trace>
  <inkml:trace contextRef="#ctx0" brushRef="#br0" timeOffset="108530.9122">22722 4646 1195,'0'0'280,"0"0"-259,0 0-21,0 0 98,0 0-60,0 0-38,32-8-2,-32 29 2,-6 2 0,-3 0 2,-1-3 0,3-2-2,2-2 0,3-1-2,2 0-29,2 3-85,20 0-131,2-5-94,2-4-282</inkml:trace>
  <inkml:trace contextRef="#ctx0" brushRef="#br0" timeOffset="109009.3151">22878 4758 274,'0'0'821,"0"0"-821,0 0 0,0 0 81,0 0 5,0 0-59,84-62 2,-71 62 3,0 0-6,-2 6 9,-5 9-9,-3 5-15,-3 4-8,0 3-2,-4-1-1,-12 1-1,0-5 0,0-4-2,4-5-7,7-8-13,5-2 2,8-3 11,20 0 4,11 0 6,0 0 0,-5-8 1,-7-2-1,-12 1-1,-5 4-2,-8 0 1,-2 4 2,0 1-4,0 0-10,0 3-1,0 14 15,0 3 5,0 6 15,0-5-5,7 1 1,4-6-1,-1-5-4,-3-8-5,0-3 12,-1 0 28,2-5 16,-2-14-15,-1-1-14,-4-3-6,-1 0-17,0 5-10,0 4-4,0 7-25,0 4-93,-6 3-145,-3 0-337</inkml:trace>
  <inkml:trace contextRef="#ctx0" brushRef="#br0" timeOffset="110028.711">22478 4000 483,'0'0'229,"0"0"-218,0 0 53,0 0 86,0 0-36,0 0-42,-3 0-20,-4 0-25,-3 0-16,-7 0 7,-7 0-1,-5-7-6,2-2 1,1-3 7,5-2 2,3-2 1,5-2 2,1 0-4,6-3 3,3-4 6,3-4-23,0-2 3,0-2 2,12 0 7,4-1-8,3 2 6,3 2-9,0 8 3,2 4-2,-3 1-7,1 4 1,-1 2-1,-4 0-1,2 2 1,-2 1-1,0 1 5,-5 2-4,3-2 3,-6 4 7,1 1-7,-2 0 0,1 1 1,2-1 3,2 2-4,0 0-3,-5-2 2,-1 2-2,-4 0-1,-3 0 5,2 0-1,-2 0 1,0 0-2,0 0 0,0 0-3,0 0 0,0 0 1,0 0-1,0 0-5,0 0-3,0 0-28,0 0-38,0 0-74,0 0-60,-3 0-136,-2 2-142</inkml:trace>
  <inkml:trace contextRef="#ctx0" brushRef="#br0" timeOffset="111647.5681">23179 4189 103,'0'0'65,"0"0"6,0 0 41,0 0-35,0 0-20,0 0 0,11 15 32,-9-12-23,2 5 0,-3 1 33,2-3-36,-2 5-7,1-3-11,-2 1-3,0 1 7,0 4-11,-3 3-7,-11 2 2,-1 2-6,-2 0 2,-1 0-5,-1-2 4,0 1-15,0-6 13,-3 0 9,-2-4-13,-1-4 4,-5-2-3,-3-1-7,-2-3 1,-7 0-6,-3 0 1,1 0-5,3-3-4,4 1 0,2-1 0,3 3 8,0 0-4,-1 0-2,1-2 5,-6 0-2,-5-3 0,0 0 0,-3-1-1,8-1-1,4 3-1,4-1 0,2 0-4,-2 0 1,3 0 2,0-2-3,-1-1 0,-2-3 3,0-5-3,1-4 2,3-5 0,2-4 2,3-5-3,6-4 4,4-3-3,4 1-2,4 3 5,2-4-3,1 1-1,0-1-1,0-2-1,3-2 3,12-2 1,9 0 0,4 4 1,4 1-3,2 4 0,-3 4-2,-1 5-1,-3 2 0,-2 5 1,2 1-2,0 2 1,4 2 0,6 5-4,4-1-8,3 3 7,-2 1 6,-3-1 0,-2 3 0,-2 0-1,-3 2-3,-2 2 4,-8 0-2,-9 2 2,-9 1-1,-2 0 1,-2-3 1,0 3-1,0-2 0,0 2 0,0 0 3,0 0-3,0 0 0,0-2 0,0 2 0,-2-1-5,-10 1-2,-7 0 2,-8 0 4,-3 0 0,2 0 0,2 0 1,4 3-1,6-1 0,6 1-2,3-2-19,2-1-108,-3 0-219</inkml:trace>
  <inkml:trace contextRef="#ctx0" brushRef="#br0" timeOffset="112056.432">21032 3090 672,'0'0'703,"0"0"-702,0 0 3,0 0 116,0 0-53,0 0-32,27-37-23,-10 37-12,7 0-4,6 0 0,3 2-24,4 5-167,0-2-181</inkml:trace>
  <inkml:trace contextRef="#ctx0" brushRef="#br0" timeOffset="112856.495">21346 3009 1241,'0'0'5,"0"0"10,0 0-5,0 0 44,0 0-50,0 0-3,66 54-2,-66-24 0,-3-2 0,-13-3-1,2-2 2,1-4-2,7-5 0,4-4 0,2-3-2,6-4 1,20 1 0,8-4 0,9 0-14,-1 0-41,-5-7-12,-5-7-24,-9 0-10,-3-2 44,-10 0 59,-1 5 1,-6 2 36,-2 5 47,-1 3 11,0 1-47,0 0-27,0 8-18,-1 10 19,-8 5 1,2 1-15,2-4-6,5-3 1,0-6 1,0-3-2,13-8 3,7 0 1,4 0 1,-2-15 3,-1-3 4,-3-2 30,-7 3 11,-4 4 10,-4 8 0,-1 3-16,-2 2-48,0 3-3,0 17-17,0 5 20,-6 2 0,3 0-4,3-5-23,0-5-56,10-4-32,14-9 47,6-4 13,0-1 41,-2-16 14,-3-2 49,-10 0 45,-5 7-7,-7 3-7,-1 6-28,-2 3-38,0 0-14,-2 7-26,-11 10 21,3 7 5,5 0-1,5-3-3,0-4 1,5-4-3,9-6 6,2-7 0,4 0 5,-3-1 2,1-17 7,-6 0 9,-4-2-9,-5 3-13,-3 4-1,0 3-32,0 3-131,0 5-165,-10 1-653</inkml:trace>
  <inkml:trace contextRef="#ctx0" brushRef="#br0" timeOffset="118332.201">23561 4391 327,'0'0'409,"0"0"-369,0 0-15,0 0 100,0 0-44,0 0-42,0 0-9,0 0-2,0 0 2,0 0 19,0 0 23,0-5-15,5-3-9,4-3 11,1 0-15,2-4-20,-1-3-12,2-3-1,-1-4-8,-1-8-3,2-4 1,-4-12-1,-2-3-4,-2-3-1,-1 5 3,-4 8 4,0 9-2,0 7 3,0 6-3,0-2-1,0 1 1,-4 0 4,-4-4-4,-1 1 0,-1-1-1,-4 0 1,0 0 0,0 1-1,-3 2 1,0-3-1,-4 2 1,-2 0-3,-2-1 3,-2 3-1,2-2 1,3 4 0,2 1 0,2-1 0,0 1 0,-4-1 0,-2 0 0,-3 1 0,-2 2 0,-4 0-1,0 4 0,0 0 1,3 4-1,3 0 1,2 0 0,5 0 0,1 1 0,-2-1 0,-2 0 0,0 1 0,-1 0 2,3 3-2,9 2-1,6 0 1,5 2 0,1 0 0,0 0 0,0 0 0,0 0-1,0 0 0,-4 0-3,4 0 2,0 0 0,0 0 2,0 0-3,0 0 0,0 0 1,0 0-1,0 0-1,0 0 4,0 0 0,0 0-1,0 0 0,0 0 1,0 0 1,0-3-1,10-3-6,14 0-45,8-4-28,3 0 54,1 1 14,-3 1 10,-11 1 1,-3 2 2,-8 1-2,-5 1 2,-5 1 3,-1 0 3,0 2 8,0-1 0,0 1-1,0-2-5,0 2-3,0 0-4,0 0 0,-10 0-3,-8 0 2,-4 0 0,-1 0 0,1 0 3,1 2-3,4-1 0,2 1-1,5-2 1,2 2-1,3 1 0,3 1 0,-1 1 2,1 1-1,0-1 4,2 1 6,-2-1-4,1 2 1,1 5 5,0 0-4,0 6-1,0 1-2,0 3-1,0 2 0,3-1-4,6 0 0,1 1-2,-1-3-1,2 1-3,-1 0-39,0-3-79,-1-1-38,5-2-85,-4-5-211</inkml:trace>
  <inkml:trace contextRef="#ctx0" brushRef="#br0" timeOffset="119045.9963">22356 2710 589,'0'0'88,"0"0"-65,0 0 16,0 0-25,0 0-14,96 40-7,-68-13-52,0 1-329</inkml:trace>
  <inkml:trace contextRef="#ctx0" brushRef="#br0" timeOffset="119300.8346">24373 4545 749,'0'0'413,"0"0"-389,0 0-19,0 0-1,0 0 31,0 0-35,-2 1-22,-4-11-87,-1-14-214</inkml:trace>
  <inkml:trace contextRef="#ctx0" brushRef="#br0" timeOffset="119518.0846">22714 2796 1438,'0'0'0,"0"0"-151,0 0-71,0 0 203,64 79 13,-16-17-281</inkml:trace>
  <inkml:trace contextRef="#ctx0" brushRef="#br0" timeOffset="119743.8845">24374 4637 1334,'0'0'0,"0"0"-81,0 0 18,0 0 43,0 0-170,0 0-367</inkml:trace>
  <inkml:trace contextRef="#ctx0" brushRef="#br0" timeOffset="119937.6223">22930 3023 1191,'0'0'0,"0"0"-14,0 0-361,0 0 176,0 0-36</inkml:trace>
  <inkml:trace contextRef="#ctx0" brushRef="#br0" timeOffset="120164.0893">24480 4557 1323,'0'0'0,"0"0"-69,0 0-1,0 0 52,0 0-94,0 0-304</inkml:trace>
  <inkml:trace contextRef="#ctx0" brushRef="#br0" timeOffset="120387.0808">22644 2793 118,'0'0'1410,"0"0"-1410,0 0-151,0 0 138,0 0 9,0 0-2,115 112-118,-63-54-196</inkml:trace>
  <inkml:trace contextRef="#ctx0" brushRef="#br0" timeOffset="120590.4248">24400 4705 601,'0'0'687,"0"0"-687,0 0-241,0 0 143,0 0 32,0 0-352</inkml:trace>
  <inkml:trace contextRef="#ctx0" brushRef="#br0" timeOffset="122301.188">23969 2931 978,'0'0'265,"0"0"-250,0 0-6,0 0 84,0 0-43,0 0-45,-8 103 37,-2-47-18,-5-4-16,-1-6-4,-3-8-4,3-9-6,7-4-126,7-9-121,2-7-268</inkml:trace>
  <inkml:trace contextRef="#ctx0" brushRef="#br0" timeOffset="122764.4703">24124 3123 719,'0'0'308,"0"0"-307,0 0 33,0 0 116,0 0-78,81-36-52,-64 52-12,-1 11-6,-5 6-2,-9 3 0,-2-3-2,-2-2 0,-13-5-1,2-5-5,4-6-6,6-6-2,3-2 2,12-5-9,19-2-7,15 0-38,-1-5 24,-5-14 44,-7-4 13,-14 2 11,-8 2 5,-4 9 4,-5 5 19,-2 5-42,0 0-10,-6 15-18,-12 9 18,3 8 0,9-1 1,6-3-1,0-4-1,13-9 1,10-8-1,5-7-2,-1 0-11,-3-17 14,-3-6 19,-5-6 16,-8 0-8,-7 1-19,-1 3-8,0 5-27,-8 12-66,-3 7-108,2 1-268</inkml:trace>
  <inkml:trace contextRef="#ctx0" brushRef="#br0" timeOffset="123027.5394">24792 3224 450,'0'0'781,"0"0"-781,0 0-86,0 0 79,0 0 3,0 0 2,-50 48-1,43-29-9,7-5-19,0-5 18,9-6 13,9-3 16,3 0 22,0-7-13,-8-7 23,-4 0 13,-4 1-38,-5 3-23,0 2-30,-5 3-101,-8 1-211</inkml:trace>
  <inkml:trace contextRef="#ctx0" brushRef="#br0" timeOffset="123516.1313">23933 3584 1245,'0'0'61,"152"34"-56,-86-17-5,-14-6 10,-13-2-10,-11-1-30,-9-4-87,-14-4-91,-5 0-177</inkml:trace>
  <inkml:trace contextRef="#ctx0" brushRef="#br0" timeOffset="123674.8561">23855 3575 900,'0'0'204,"0"0"-153,0 0 3,134 37 10,-54-14-21,0 5-43,-10-3-3,-12 0-60,-7-6-215,-8-6-463</inkml:trace>
  <inkml:trace contextRef="#ctx0" brushRef="#br0" timeOffset="131377.7983">22686 18430 917,'0'0'0,"0"0"-141,0 0 102,0 0 38,0 0-14,0 0-175,0 0-228</inkml:trace>
  <inkml:trace contextRef="#ctx0" brushRef="#br0" timeOffset="131603.2242">22686 18430 798,'-12'33'15,"17"-35"-15,0 2 0,3 0 24,-1 0-13,5 0-11,-4 0-2,1 0-1,-8 0-64,-1 2-75,0-2-159</inkml:trace>
  <inkml:trace contextRef="#ctx0" brushRef="#br0" timeOffset="131736.6786">22582 18467 663,'0'0'99,"0"0"-72,0 0 41,83 0-14,-67 0-41,-2 0-13,-4 0-97,-6 6-126</inkml:trace>
  <inkml:trace contextRef="#ctx0" brushRef="#br0" timeOffset="133169.4297">17489 18536 488,'0'0'0,"103"1"-265</inkml:trace>
  <inkml:trace contextRef="#ctx0" brushRef="#br0" timeOffset="133342.3877">17376 18531 701,'0'0'160,"95"0"-160,-37 0-191,2 11-211</inkml:trace>
  <inkml:trace contextRef="#ctx0" brushRef="#br0" timeOffset="133560.4301">17258 18487 1173,'0'0'150,"82"-10"-150,6 6-1,30 4-36,20 0-73,2 8-194</inkml:trace>
  <inkml:trace contextRef="#ctx0" brushRef="#br0" timeOffset="137843.8877">19226 19048 75,'0'0'0</inkml:trace>
  <inkml:trace contextRef="#ctx0" brushRef="#br0" timeOffset="138390.6408">18824 18652 323,'0'0'315,"0"0"-249,0 0-14,0 0 65,0 0-32,0 0-14,-6-19-28,-3 19-26,-10 0-8,-8 0 10,-16 0 2,-17 12 14,-13 0-12,-8 3-5,-4-3-15,11-1-3,12-2-12,15-3-73,22 2-73,22-8-110,10 0-145</inkml:trace>
  <inkml:trace contextRef="#ctx0" brushRef="#br0" timeOffset="138618.5186">18867 18648 702,'0'0'126,"0"0"-99,0 0 15,0 0 71,0 0-4,-107 43-45,46-24-20,-11-2-16,-6 0-17,-1-1-11,11 1-8,11 3-80,13-1-91,17-2-152</inkml:trace>
  <inkml:trace contextRef="#ctx0" brushRef="#br0" timeOffset="139269.5955">18475 18410 748,'0'0'0,"0"0"-104,0 0-118,-83-77 111,30 63 24</inkml:trace>
  <inkml:trace contextRef="#ctx0" brushRef="#br0" timeOffset="139660.5354">18045 18277 280,'0'0'0</inkml:trace>
  <inkml:trace contextRef="#ctx0" brushRef="#br0" timeOffset="139744.2106">18023 18166 179,'-43'-24'52,"-7"3"-52,0 7-75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4:04:16.137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4922 1189 469,'0'0'379,"0"0"-295,0 0 38,0 0 71,0 0-56,0 0-69,0 0-25,-74 87 42,44-14-10,-3 3-43,-1 0-3,1-4-6,-1-4-17,2-9-6,8-8-1,7-13-22,14-16-96,3-10-168,0-12-121,13-13-354</inkml:trace>
  <inkml:trace contextRef="#ctx0" brushRef="#br0" timeOffset="270.9268">4897 1076 1042,'0'0'91,"0"0"-88,119-61 66,-59 61 58,9 2-30,1 29-49,0 19-7,-15 15-6,-19 13-14,-21 8 0,-15 4 0,-12-7-12,-33-6-3,-22-7-4,-15-8-1,-15-11-1,-9-15-40,0-13-49,12-15-52,17-8-50,29-14-83,29-17-242</inkml:trace>
  <inkml:trace contextRef="#ctx0" brushRef="#br0" timeOffset="637.6263">5336 1734 1187,'0'0'60,"166"-55"-54,-74 22 147,-10 2-52,-9 2-44,-19 3-16,-14 4-16,-18 2-18,-11 4-3,-11 3 8,-14 1 2,-32 5-14,-14 7-1,-16 0-6,-3 25 4,9 12 2,13 8-4,20 4 2,18-2-1,17-7-6,2-7 4,15-8-7,21-10 5,13-9 1,15-6-10,14-7-38,5-18-54,-1-8-104,-3-4-149,-8-4-226</inkml:trace>
  <inkml:trace contextRef="#ctx0" brushRef="#br0" timeOffset="857.9421">6490 1073 1115,'0'0'202,"51"-83"-184,-47 63 72,-4 12 53,0 8-6,-26 19-99,-21 30-36,-17 26 7,-9 17 14,6 9-22,9-4 3,9-10-4,10-10-5,6-13-5,8-14-61,8-13-115,17-16-113,0-17-160</inkml:trace>
  <inkml:trace contextRef="#ctx0" brushRef="#br0" timeOffset="1230.4957">6863 1022 1237,'0'0'131,"0"0"-104,0 0 72,0 0-17,0 0-30,-100 85 2,57-21-30,5 3-10,2 3-7,4 0-7,1-6 0,1-5-5,2-8-15,3-7-91,-1-8-22,-3-9-81,4-13-22,13-11-90,8-3 34,4-13 292,5-12 105,14-3 93,3 2 15,4-2-65,1 3-28,3 0-35,2 6-17,-1 0 13,8 4-32,8 1-32,7 0-17,12 1-1,1 3-21,-1 3-140,-10 4-105,-12 3-213</inkml:trace>
  <inkml:trace contextRef="#ctx0" brushRef="#br0" timeOffset="1596.1063">7146 1421 639,'0'0'721,"0"0"-661,0 0-30,0 0 47,0 0-21,-89-52-36,43 61-20,-1 22 0,7 13-2,9 7-6,10 4-2,9-1-33,12-9-32,0-10-47,27-14 78,10-16 42,14-5 2,6-29 8,2-15 4,-2-6 72,-4-4-2,-11 1-28,-12 12-3,-12 12-19,-15 12-4,-3 17 3,-10 0-17,-15 24-14,-6 14-3,-3 9 1,9 4-2,4 0 2,12-8 0,9-4-1,0-13 0,12-11-8,21-8-9,19-7 6,15-7-24,15-15-59,7-9-165,7-7-321</inkml:trace>
  <inkml:trace contextRef="#ctx0" brushRef="#br0" timeOffset="2520.932">8977 1059 1170,'0'0'457,"0"0"-445,0 0-1,0 0 53,0 0-33,-148-39-31,60 92-2,-3 15-1,13 12-6,13 4-1,19-8-4,20-13-28,22-20-89,8-15-3,42-17-27,22-11 62,15-8 48,6-21 48,1-4 3,-9-4 12,-13-1 52,-20 10-7,-23 8 68,-16 14-18,-9 6-51,-3 12-55,-16 25 5,-10 8-6,3-3 3,5-5-2,16-9-1,5-8-5,24-12-10,18-8-5,15 0 15,2-17 2,-2-11 2,-9-6 1,-10 1 0,-13 1 1,-15 5 0,-10 3-1,-18 7-8,-15 8-69,-6 6 6,8 3 13,12 0 13,14 1 30,5-1 15,30 0 30,22-3 69,18-10 34,4 1-47,-5 6 6,-14 6-20,-17 0-30,-13 4-30,-14 15-5,-8 8 2,-3 9-3,-19 3-6,-16-4 5,-5-2-5,-1-13-13,7-6-56,9-12-19,13-2 16,12-16 49,12-15 23,25-9 2,17-3 7,10 1 20,0 6 25,-6 10 7,-14 8-21,-14 9-8,-10 9-19,-12 2-13,-7 25-2,-1 7-1,0 7 3,-15 0 0,-6-5-1,2-7-7,4-5-72,3-7-84,5-9-136,7-8-195</inkml:trace>
  <inkml:trace contextRef="#ctx0" brushRef="#br0" timeOffset="3395.2467">9968 1244 1283,'0'0'32,"0"0"-31,0 0 100,0 0-2,0 0-92,0 0-4,39 66-3,-56-17 0,-5-6-2,-3-4-1,1-10-14,6-10-61,8-8-30,10-11 58,0-2 50,5-21 36,15-13-21,6-8 17,1-5 70,5 2-47,0 8-4,-5 9-7,-1 14-6,-5 11-14,0 5-16,-3 4-8,-4 22-5,-1 9-2,-13 7 0,0 3 2,-13-1-2,-10-5-6,-1-7-11,3-8-16,11-9-10,8-9 13,2-6-9,21 0 37,22-17 9,17-7 3,4-3 4,-1-5 18,-5-1 7,-7 1-17,-5-1-1,-12 6 7,-10 0 3,-12 4-7,-9 6-9,-3 4 1,-4 8-8,-23 5-1,-6 10-15,-4 21 9,-2 8 5,6 5-2,6-3-23,14-5-6,13-9-5,3-10-26,37-13 39,18-4 9,14-15 12,3-18 3,-1-6 5,-10-4 22,-13 1 14,-12 6-10,-16 14-13,-15 11-2,-8 11-4,-3 5-12,-22 26-28,-4 12 27,3 6 1,12-2-1,14-5-7,0-14-29,33-10 7,15-15 11,17-3 17,11-26 2,5-21 15,-5-13 42,-2-7-16,-9 0 0,-4 6-14,-11 9-10,-14 6 0,-15 7-7,-14 8 8,-7 11-7,-7 9 3,-21 11-14,1 0-14,-5 23 6,2 14 0,2 9 4,0 9 2,1 6-4,-1 2 2,3-3-11,-2-4-37,3-7-34,6-13-55,3-15-89,6-10-158</inkml:trace>
  <inkml:trace contextRef="#ctx0" brushRef="#br0" timeOffset="3606.568">11238 1296 741,'0'0'795,"131"-61"-781,-68 40-9,-14 8 50,-16 4 52,-14 5-84,-4 4-19,-1 0-4,0 4 0,0 18 0,-1 11 0,-5 6-2,-8 5-1,0-1-4,-21-4 1,-10-5-47,-11-12-102,-6-12-138,8-10-193</inkml:trace>
  <inkml:trace contextRef="#ctx0" brushRef="#br0" timeOffset="3737.2785">11711 1115 1258,'0'0'0,"94"-67"-56,-61 41 43,-11 7 13,-9 6 0,-9 11-36,-2 2-110,-2 4-273</inkml:trace>
  <inkml:trace contextRef="#ctx0" brushRef="#br0" timeOffset="4224.0342">11926 1114 727,'0'0'320,"0"0"-280,0 0-8,0 0 27,0 0-8,0 0-32,-39 107-13,21-64-5,4 1-1,13-5-5,1-10 1,9-7 2,15-14 2,4-8 0,0 0 3,-2-8 5,-5-14-1,-2-4-1,-8-5-4,-1-2 2,-1 2 6,1 5 15,7 3 40,-1 6 22,5 8-17,1 4-11,1 5-9,-1 2-24,2 23-17,-2 11 1,-5 5 3,-7 2-10,-10-1-3,0-1-2,-13-12-3,-5-5 2,0-14-55,7-10-13,8 0 19,3-24 45,11-18 7,23-11 10,14-5 8,8 6 31,3 7 15,-2 16 9,-1 15-21,-2 11-16,1 3-23,-3 27-4,-8 19 1,-15 14-10,-21 11 0,-13 2-1,-41 2-7,-31-2-47,-22-7-172,-22-13-181</inkml:trace>
  <inkml:trace contextRef="#ctx0" brushRef="#br0" timeOffset="4861.3171">5412 2106 495,'0'0'626,"0"0"-552,0 0-34,177-7 78,-4 7 0,59 0-62,58 7 9,52 2 17,30-3-27,26 2-43,-3-8 22,-14 0-21,-15 0-13,-21 0 1,-16 0-1,-18-6-6,-25-2-20,-31-3-43,-37-4-57,-39 2-83,-42-1-65,-39 5-90,-30 2-30</inkml:trace>
  <inkml:trace contextRef="#ctx0" brushRef="#br0" timeOffset="5303.8879">13440 1421 1646,'0'0'89,"0"0"-82,0 0-7,0 0 31,0 0-26,0 0-5,1 21-11,-1 1-119,0 3-176,-12-2-260</inkml:trace>
  <inkml:trace contextRef="#ctx0" brushRef="#br0" timeOffset="5467.1899">13435 1739 1471,'0'0'5,"0"0"-1,92-59-4,-82 52 8,-9 5-8,-1 2-6,0 0-139,-1 2-110,-1 4-168</inkml:trace>
  <inkml:trace contextRef="#ctx0" brushRef="#br0" timeOffset="5678.0187">13939 1632 1492,'0'0'152,"0"0"-149,0 0-3,87-6 66,-20 6-46,9 0-20,7 0-10,-5 1-184,-13 2-554</inkml:trace>
  <inkml:trace contextRef="#ctx0" brushRef="#br0" timeOffset="7386.919">5612 3196 355,'0'0'696,"0"0"-662,0 0-34,0 0 24,0 0 35,0 0 0,-123 67-1,46-28-12,-26 3-15,-6 5-6,-9 1 3,8 0-9,16-4-15,19-4-4,23-9 1,18-12-1,14-6 0,10-6 0,7-5 1,3 0 1,0-2-2,0 1 0,0 1-2,0-1-15,0 0-74,1 1-28,8 1-88,6-1-103,-1-2-368</inkml:trace>
  <inkml:trace contextRef="#ctx0" brushRef="#br0" timeOffset="8294.928">4678 3664 846,'0'0'85,"0"0"-79,0 0 91,0 0 3,0 0-42,0 0 8,-3-38-22,-9 24-9,-5-3 12,-11-5-1,-6 0-10,-12 1-17,-11 3 0,-13 6 0,-15 10 0,-11 2-8,-11 29-2,-5 25 2,0 22-1,9 22-4,12 14 3,20 13-6,29 0-1,29-9 3,16-13 2,47-19 1,32-21-1,33-21 3,27-22 5,22-17-9,8-3-2,-7-30 2,-13-10 23,-22-14-13,-24-13-4,-27-8 10,-22-7-10,-23-6-4,-16-7-5,-18 1 0,-18 5-2,-22 10-2,-8 17-1,-5 19-1,-6 17-6,-2 16-10,-5 10-23,4 4-49,5 20-34,11 1-124,14-4-210</inkml:trace>
  <inkml:trace contextRef="#ctx0" brushRef="#br0" timeOffset="8613.3033">4229 3797 1117,'0'0'131,"0"0"-118,0 0 65,0 0 29,95 40-50,-52-24-5,-2 3-28,1-2-19,0 0-5,1 3-46,0-4-220,-7-5-291</inkml:trace>
  <inkml:trace contextRef="#ctx0" brushRef="#br0" timeOffset="9030.0612">4481 3766 1195,'0'0'98,"0"0"-97,0 0 25,-86 47 49,47-17-26,-3 9-31,-3 0-18,6 1-7,5-2-192,9-9-273</inkml:trace>
  <inkml:trace contextRef="#ctx0" brushRef="#br0" timeOffset="9315.8478">3832 4267 979,'0'0'126,"0"0"-3,0 0 55,0 0-98,0 0-43,0 0-21,67 15-13,-10-4-3,13 1-14,2-8-306,5-4-638</inkml:trace>
  <inkml:trace contextRef="#ctx0" brushRef="#br0" timeOffset="10147.0957">5707 3252 413,'0'0'49,"0"0"-48,0 0 3,0 0 30,0 0-13,0 0 15,-82-40 48,76 37-5,-1 1 11,7 0 27,0 2-11,0 0-2,0 0-9,0 0-62,11 0-8,12 16-7,16 15 34,19 14 31,18 16-33,27 17 0,19 13-12,29 10-4,14 1-13,4 0-12,-5-8 1,-16-6-4,-29-7-1,-28-16-2,-27-12-3,-25-13 0,-18-13-7,-12-11-7,-6-9-52,0-4-24,0-3-34,5 0 47,6-4-66,5-10-219,4 0-197</inkml:trace>
  <inkml:trace contextRef="#ctx0" brushRef="#br0" timeOffset="10830.6474">7539 3953 1183,'0'0'23,"0"0"-13,-81-61-2,22 55 23,-13 6-4,-12 17 13,-5 33 9,1 22-26,6 23-16,1 18 6,8 14 9,16 8 9,17 2-13,27-6 0,16-10-3,43-16 13,32-19-13,22-18 4,19-20 8,21-18-13,8-22 20,8-8 13,-4-22-8,-5-28-25,-13-15-2,-21-15-5,-20-13 2,-23-10 0,-19-10 1,-23-11-6,-23-6 1,-6 6-4,-33 11 1,-20 18-2,-14 23-3,-14 15-1,-12 19-13,-15 14-1,-8 18-35,-2 6-27,3 8-35,16 17-79,24 6-105,25 2-396</inkml:trace>
  <inkml:trace contextRef="#ctx0" brushRef="#br0" timeOffset="11349.1502">7303 4414 1203,'0'0'205,"0"0"-201,0 0 37,0 0 34,0 0-59,0 0-15,-42 17-1,8 15 0,-6 3-1,1-2 0,8-5-14,2-3-65,12-3-149,9-8-164</inkml:trace>
  <inkml:trace contextRef="#ctx0" brushRef="#br0" timeOffset="11646.2166">7021 4478 729,'0'0'332,"0"0"-317,0 0 64,0 0 12,0 0-65,0 0 1,79 57 4,-39-27-26,2-2-5,4 2-25,-5-8-184,-1-4-305</inkml:trace>
  <inkml:trace contextRef="#ctx0" brushRef="#br0" timeOffset="11973.6233">7764 4754 629,'0'0'747,"0"0"-729,0 0-15,0 0 53,0 0-31,-97 46-7,55-12-3,1-1-15,5-1 0,7-3-44,13-12-270,6-6-547</inkml:trace>
  <inkml:trace contextRef="#ctx0" brushRef="#br0" timeOffset="12906.7139">3823 4663 671,'0'0'293,"0"0"-262,0 0 32,0 0 73,0 0-50,0 0-49,-15-3-14,-8 17-5,-12 14 2,-20 12 19,-9 13 8,-12 7-5,-3 5-9,-4 6-7,1 4-12,2 0-10,1 0-3,6-8-1,6-9-3,13-10-24,15-13-46,17-11-72,13-10-8,9-9-129,10-5-183</inkml:trace>
  <inkml:trace contextRef="#ctx0" brushRef="#br0" timeOffset="13770.3441">7971 5199 981,'0'0'115,"0"0"-114,0 0 31,0 0 58,0 0-36,0 0-40,-4 0-11,-4 0-3,-5 0 0,-1 0 0,1 0 0,3 0 2,4 0 6,1 0 17,2 0 42,3 0-7,0 0-26,0 0-12,0 0-2,-4 0-9,-2 0-9,-2 2-1,-1 0 0,1 0 0,-1 0 4,9-2-2,0 1 6,0-1 29,0 2 7,0 8 2,29 11-23,23 12 1,27 9 14,22 3-19,11 0-19,-4-1-1,-12 1-2,-17 5-31,-23-4-166,-25-3-190</inkml:trace>
  <inkml:trace contextRef="#ctx0" brushRef="#br0" timeOffset="14773.9825">2871 5395 666,'0'0'275,"0"0"-265,0 0 23,0 0 81,0 0-38,0 0-17,-10-3-42,10 20-13,-6 10-3,-3 7 19,-3 4 3,-7 1-10,-1 2-1,-5 0-7,0-4-2,-4 1 1,-6-4-3,5-1-1,-3 0 5,0-2-5,8-5 0,1-1 0,9-3 1,0-3 0,6-2 2,3-3-2,0-4-1,5 0 0,1-4 0,0 0 2,0-1 1,0 1 6,7 0 3,2 3 6,6-3-6,9 5 4,15-1 3,22 3 8,21 3-4,29-1 0,15 2-13,14 2-4,8-5 28,6-2-6,5-2-3,10-4-12,8-3-7,1-3-2,-11 0-4,-18 0 0,-30 1-5,-29 6 3,-30 5-7,-23 2-64,-16 1-71,-12 0-118,1-1-119,2-8-155</inkml:trace>
  <inkml:trace contextRef="#ctx0" brushRef="#br0" timeOffset="15307.0682">5471 5738 1067,'0'0'48,"0"0"-38,0 0 16,-108-47 52,39 47-42,-15 13-7,-10 29 15,-6 25-16,-2 23-13,5 21 2,10 13 0,15 4 5,25-2 4,32-12-12,17-16 2,57-20-5,35-15-1,33-22-3,28-13-3,19-21 5,2-7-1,-7-14 4,-15-23 22,-17-15 3,-16-14-18,-26-12-5,-25-8-3,-27-7 1,-29-9-4,-14-9-5,-42-6-3,-24 3-3,-19 16-3,-19 19 0,-8 22-27,-13 19-1,-6 15 9,1 11-6,6 11-12,24 1-14,20 13-114,35 11-143,30 8-353</inkml:trace>
  <inkml:trace contextRef="#ctx0" brushRef="#br0" timeOffset="16107.3135">5018 6381 740,'0'0'212,"0"0"-174,0 0 114,0 0-24,0 0-52,0 0-15,0-4-22,0 4-22,0 0-6,0 0-3,0 0 10,0 0 3,0 0-1,0 0 2,0 0 0,0 0-4,0 0-8,0 0-3,0 0 3,0 0-7,0 0-2,0 0-1,-2 0-4,2 0 0,-1 0 1,-1 0 1,-3 0 1,-1 0-2,0 0 1,0 0 1,4 0 1,2 0 0,0 0 0,0 0 1,0 0 1,0 0 0,0 0 0,0 0 0,0 0-1,0 0 0,0 0 2,0 0 8,0 0 8,9-2 0,7-1-10,4 1-7,7-1-1,6 2 0,1-2 0,4 0-1,3 0-6,1-1-76,-1 1-100,-9 1-225,-17 0-377</inkml:trace>
  <inkml:trace contextRef="#ctx0" brushRef="#br0" timeOffset="16335.3092">5160 6204 1370,'0'0'21,"0"0"-15,0 0 48,0 0-36,0 0 3,-33 95 42,21-46-25,-4 0-30,-1-1-8,-5-5 0,0-8-26,4-9-147,13-11-238</inkml:trace>
  <inkml:trace contextRef="#ctx0" brushRef="#br0" timeOffset="16719.5055">5600 6400 930,'0'0'45,"0"0"-6,0 0 110,0 0-53,0 0-22,0 0 6,-2 2-8,5-2-11,15 0-19,8 0-6,9 0-12,5 0-20,4 0-4,-1 0-79,-4-3-288</inkml:trace>
  <inkml:trace contextRef="#ctx0" brushRef="#br0" timeOffset="17265.5733">6113 6537 779,'0'0'69,"0"0"-63,0 0 51,0 0-2,0 0-23,0 0-5,-5 2-11,4-2-11,1 0-4,-2 0 3,1 0 0,-3 0-2,-2 0-1,6 0 0,0 0-1,0 0 6,0 0-2,0 0-4,0 2-2,-2-1-4,-1 0-1,-5 1 1,1-1-16,1 0-2,5-1 14,-2 0 8,3 0 2,0 0 4,0 0 5,0 0 1,0 2-10,0-2-6,0 0-150,6 0-148</inkml:trace>
  <inkml:trace contextRef="#ctx0" brushRef="#br0" timeOffset="19093.9114">6120 6500 371,'0'0'163,"0"0"-159,0 0 48,0 0 46,0 0-52,0 0-3,0 0 16,8 0 18,-4 0-15,2 0-5,0 0 6,3 0 4,3 0-18,6 0-8,9 0 0,4 0 19,8 0-19,10 0-4,7 0-9,7 5-13,0 1-2,2-2-5,4 3 2,7-1-5,6-2-2,5 0-3,4-1 2,0-3 1,3 0-2,-3 0-1,-6 0 5,1 0 2,1 0 0,-2-5 0,3 2-3,-2 0 1,-9 1-2,0 1-3,-8 1-2,-4 0 1,1 0 0,-3 0 1,-5-2 0,-4 1 0,-1-1 0,-6-1 1,5 1-1,-9 2 0,3 0 0,-1 0-1,0-2 1,-1 2-7,-4 0-2,-5-1-4,-5 0-10,-5-2-16,-4-5-76,0-1-55,-2-4-199,4-4-283</inkml:trace>
  <inkml:trace contextRef="#ctx0" brushRef="#br0" timeOffset="19973.097">8477 5554 26,'0'0'506,"0"0"-503,0 0-2,0 0 3,0 0 46,0 0 25,-39-40-33,36 37 4,0 1 21,3 2 10,0 0-22,0 0-13,0 0-1,3 9-18,17 15 23,8 8 18,9 3-6,6 2-25,2 2-5,4 5 11,1 6 2,3 6 7,5 6-6,5 2-10,1-7-15,-1-5-7,-5-9-1,-8-5-3,-10-4-2,-6-2-4,-1 0 3,-3-3-1,-5 0-2,-3-5 1,-6-2-1,0-5 0,-4-2-2,-1-3 1,-3-3 1,-2-2 0,0-1-2,-6-2 2,3-2-1,-1 1 0,0-1-2,-2-2 1,2 2 0,-2-2-1,0 0-3,0 0 6,0 0-1,0 1 1,0-1 0,0 0 1,0 0 0,0 0-1,0 0 0,0 0-4,0 0 4,0 0 2,0 0-2,-6 0-4,-6 0 3,-12 0 2,-9 0-1,-10 0 0,-11 0 0,-13 3-1,-19 6 2,-18 2 1,-7 2-2,-9 2-2,12 1-3,17-4-43,24-2-192,29-10-192</inkml:trace>
  <inkml:trace contextRef="#ctx0" brushRef="#br0" timeOffset="21165.1305">7234 4449 1192,'0'0'161,"0"0"-159,0 0 49,0 0 9,0 0-51,0 0-7,-80 35 18,38-1 2,-2 1-20,6-2 0,2-6-1,9-3-1,10-10 0,9-6 0,8-8-7,0 0 7,12-4 12,18-16-3,12-8-9,7-3 0,3-3 3,-1 1 1,-8 2 6,-6 2 8,-10 5 23,-7 6 6,-10 5 0,-4 7-5,-5 1-10,-1 5-15,0 0-6,0 0-11,0 0-3,0 9-8,-13 11 10,-5 9 1,-4-2 1,1 2 0,-4-2-1,1-6 0,1-3 1,1-4-1,10-5 0,2-5 0,5-2-1,4-2 1,1 0-1,0 0 1,0 0-3,0-6-1,0-7-5,1 0-9,11-1 6,0 2-2,6 1 9,-2-3-1,2 3 3,-3 1 2,-4 3 1,-6 1 1,-3 6 2,-2 0-3,0 0-6,0 0-57,0 0-92,0 0-172,1 3-327</inkml:trace>
  <inkml:trace contextRef="#ctx0" brushRef="#br0" timeOffset="21862.3713">7645 4838 18,'0'0'531,"0"0"-467,0 0 12,0 0 59,0 0-21,0 0-48,-58-42-2,49 39 10,-1 1 0,1 0-15,4 1 2,-1 0-4,-2 1-27,1-2-17,-2 2-4,3 0-8,3-2 3,0 1-4,1 1 3,2 0 5,0 0 23,0 0 12,0 0-15,0 0-7,0 0-9,0 0-1,0-2-1,0 2 0,0 0 4,0 0 6,0 0-1,0 0 2,3 0 8,5 0-5,7 0-10,7 8 2,7 4-4,2 2-3,1 2-3,4-1-2,6 3-4,7 0-1,4 1-4,3 4-9,-10-1-67,-11-3-109,-21-7-166,-14-10-469</inkml:trace>
  <inkml:trace contextRef="#ctx0" brushRef="#br0" timeOffset="22686.3372">7306 4405 172,'0'0'1006,"0"0"-1006,0 0-4,0 0 4,0 0 24,-85 101-5,42-65-6,-2-1-8,0-1-3,5-5-1,7-4 0,8-8-1,12-8 0,8-5 0,5-4 0,0-4 15,25-13 26,11-11-38,9 0-1,9 2 38,1-3-3,-3 4 6,-3 2-7,-10 4-4,-9 4 3,-12 7 0,-8 3-9,-7 3 11,-3 2-4,0 0-3,0 0-10,0 0-4,0 0-4,-3 0-3,-7 0-8,-8 0-1,-8 12 0,-6 6-1,-3 4-4,-1 3 3,-2 2-1,2-1 1,6-2 1,4-7-3,12-8-2,8-3-11,6-6-6,0 0 14,4-7 8,17-14 1,12-4-10,4-4 9,5-3 0,0 0 0,-7 1 1,-8 4 4,-9 6 4,-7 8 6,-10 6 4,-1 5 3,0 2-14,0 0-7,-16 3-11,-3 9 8,-1 2 3,5 2-11,3 5-93,3 3-230,-4-5-361</inkml:trace>
  <inkml:trace contextRef="#ctx0" brushRef="#br0" timeOffset="24180.3956">5540 3207 352,'0'0'366,"0"0"-296,0 0 72,0 0-8,0 0-48,0 0-8,0 0-36,0 0-20,0 0-22,6 0-26,0 0-278</inkml:trace>
  <inkml:trace contextRef="#ctx0" brushRef="#br0" timeOffset="25957.9971">2645 5487 642,'0'0'106,"0"0"-67,0 0 71,0 0-49,0 0-33,0 0 8,31-28-18,-31 28-3,3 0-13,-1 0-2,5 0-2,5 0-7,6 0-12,4 0-51,2 0-9,-1 0 6,-1 0 46,0-3 28,-5-3 1,-1 0 5,1-2 0,-4 1 7,-6 2 9,-5 1 21,1 0-12,-3-1 4,0 3 32,0-4 0,0 2-12,-3 0 15,1 1 14,2 0-26,0 1 18,0 2-13,0 0-39,-1 0-23,-4 3-3,-9 13-6,-6 9 9,-10 6 3,-6 3 1,-4 4-3,-2 2 9,-1 3 9,0-3-12,1 2-1,5 0-1,-1-1-1,4-1 1,-3-2-5,4-4 3,2-4-3,2-8 2,7-5 0,3-2-2,8-3 0,4-2 1,-1-1-1,1-2 3,1 1-3,3-1-2,-3 1 2,3 1 0,-3-2 2,0 0-4,2 1 2,-2-1-1,0 2 0,-2 1 1,1-2 1,2-2-1,2 0 0,-1-4 0,2 0 0,1-1 0,-1 1 1,1-1 1,-3 0 0,3 1-1,-1-2-2,0 1 2,2-1-1,0 0 0,0 0-3,0 0 3,0 0 0,10 0 5,4 0 3,10 0 3,3 0 10,8 0 1,3 0-4,5 0-1,0 0-6,3 0 1,5 0 1,6 0-9,1 3 2,8-2-6,-4 0 0,-2-1-1,-2 0 0,-7 0 1,-12 0-2,-8 0 2,-4 0-1,-11 0 1,1 0 0,-8 0-4,1 0 2,-4 0 1,0 0 0,0 2 0,3-2 1,-5 0 0,1 0 0,-1 0 0,-1 0 0,0 0-1,0 0 0,3 0 1,0 0 0,6 3 0,6 0 0,4-1 0,4 1-1,2-1 1,-1-2-4,-5 1-8,-1 1-11,2 1-19,4 0 1,14 2-68,11 1-136,17-6-199</inkml:trace>
  <inkml:trace contextRef="#ctx0" brushRef="#br0" timeOffset="26933.2125">9266 6563 424,'0'0'100,"0"0"-99,0 0 19,0 0 7,0 0-25,0 0 11,-91-20 23,72 20-6,5 0 16,2 0 23,6 0 26,2 0-18,0 0-10,2-1-4,-7 1-24,0 0-23,-5-1-8,-3 1-4,0 0-4,-1 0 0,6 0 0,5 0-3,7 0 2,0 0 2,15 0 1,19-5 11,8 0 1,7-1 9,-4-2 7,-2 3 4,-10-1-9,-6 3-17,-10 3-4,-6 0-4,-2 0-5,-6 0-31,-3 8-55,0 3-29,-4-1-99,-13-6-152</inkml:trace>
  <inkml:trace contextRef="#ctx0" brushRef="#br0" timeOffset="36092.6225">5625 3180 687,'0'0'110,"0"0"-109,0 0 73,0 0-4,0 0-11,0 0-44,0 0 2,6 5 19,2-5 11,-5 3-3,1-3-6,-4 0 6,0 0-15,0 0 9,-1-6 4,-15-3-35,-6 1-7,-3 5-5,4 3 4,0 0-5,6 7 3,8 9-1,7-1 0,0-1 3,14-2-2,18-6 3,5-6 1,4 0 9,0-5 14,-7-15 29,-8-2 3,-8 2-10,-8 0-14,-10 5 18,0 6-25,0 1-23,-18 4-2,-10 1-12,0 3-4,-1 0-7,6 1-49,7 9-39,10-2-96,6-3-213</inkml:trace>
  <inkml:trace contextRef="#ctx0" brushRef="#br0" timeOffset="36782.407">5225 2513 1120,'0'0'397,"0"0"-397,0 0-3,0 0 3,0 0 4,5 101 28,-5-61-19,-3-3-6,-9-5-7,1-8-2,4-7-4,0-9-40,7-8-18,0 0 18,0-17 42,11-12 2,3-9-7,7-7 9,-1-5 7,0-4 9,5 4 6,5 6 15,8 10-8,9 15-4,7 11-21,1 8-1,-4 2-5,-15 18 2,-17 9-2,-19 5-7,0 3 3,-31-4-2,-15-3-22,-6-9-6,-4-5 1,7-8-6,10-2 25,12-5 16,12-1 6,5 0 38,10 0 44,0 0 19,0 0-8,0 0-28,0 0-38,15 9-26,4 16-7,10 12-1,5 11 1,9 6 0,5 9-2,12 8-23,6-1-163,8-4-279</inkml:trace>
  <inkml:trace contextRef="#ctx0" brushRef="#br0" timeOffset="37885.9985">9336 6391 1134,'0'0'40,"0"0"-40,0 0 120,0 0-22,0 0-65,0 0-23,49 34-6,-50-20-4,-16-3 0,-2-5-1,-2-3-5,5-3-21,2 0 14,6-5 13,5-9 5,3-1 20,0 1 27,17 0 27,5 6-49,5 5-8,1 3-6,-3 0-8,-3 13 5,-8 5-7,-9 5-6,-5-1-4,-3 2 1,-21-4-8,-8-6-31,0-8 4,2-6 3,5 0 22,11-9 13,6-8 4,8-7 17,0 2 20,0 2-6,16 2-23,8 5-12,13 7-43,10 6-136,8 0-116,0 14-405</inkml:trace>
  <inkml:trace contextRef="#ctx0" brushRef="#br0" timeOffset="38349.7597">9728 6523 1220,'0'0'12,"0"0"51,0 0 127,0 0-168,0 0-22,0 0-13,5 41 13,-10-8 0,5-4-1,0-1 1,10-6-9,12-7-19,3-7 3,5-8 23,1 0 2,0-4 6,1-12-1,-5-6 10,-6-1 15,-5-2-5,-7 4 15,-6 3 12,-3 4-21,0 5 10,0 7-5,0 2-12,0 1-18,-1 28-6,-7 22 0,-1 18 21,-3 10 10,2 3-28,-4 1 5,1-1-8,-1-5 0,4-9-9,3-10-158,-1-17-327</inkml:trace>
  <inkml:trace contextRef="#ctx0" brushRef="#br0" timeOffset="39416.569">2218 6193 49,'0'0'848,"0"0"-826,0 0-11,0 0 118,0 0-42,0 0-42,-7-11 9,7 11-15,7-3-14,-1 0 14,3-2-18,2-3-8,-1-1-4,-1-4 12,-1-1 24,-2-3-26,-4 2-11,-2 2-2,0 1-6,-10 5-1,-10 4-8,-3 3 1,-4 0 0,5 15 5,4 2 1,6 1 0,7-5 1,5-5 0,0-4 0,24-4 2,9 0 1,12-10 6,2-6 3,-9-4 11,-10 1 22,-9 2 3,-13 2-14,-6 8 3,0 2-11,-3 1-25,-19 3-15,-12 1-11,-7 0-2,-2 12-19,6 5 5,7 3 18,9 2 13,11-3-22,7 2-38,3 1-3,7 7-32,20 4-120,7 0-123</inkml:trace>
  <inkml:trace contextRef="#ctx0" brushRef="#br0" timeOffset="40070.9296">1984 6611 1524,'0'0'3,"0"0"34,0 0-23,0 0 6,0 0-11,-16 85-9,8-29 10,1-3-5,-1-6-4,1-7-1,4-13-2,3-10-38,0-8-32,0-9-5,0-4 38,15-21 33,0-11 0,1-6 6,-1-3 35,-2-3 12,1 2-12,2 3-2,5 6-16,6 8 15,3 6-16,7 12-7,-3 6-7,-8 5 0,-2 2-4,-10 18-4,-7 5-2,-3 8 1,-4 1-6,-6 3-9,-12-6-8,-3-2 6,-1-8 4,4-5 8,6-8 4,7-5 4,3-3 4,2 0 8,0 0 36,0 0 23,0 0-9,0 0-7,13 0-24,9 0-27,8 3-2,5 11 2,5 4 2,-10 2-1,-5 3 1,-7 0-2,-14 2-2,-4 0 0,0-2 2,-19 1-4,-11-4-2,-10-10-1,-9-3-22,-3-7-23,-2-3-12,3-16-29,6-7-135,15-4-191</inkml:trace>
  <inkml:trace contextRef="#ctx0" brushRef="#br0" timeOffset="42303.3193">5609 3159 149,'0'0'75,"0"0"-30,0 0 71,0 0-25,0 0-11,0 0-34,30-5-14,-19 3-18,1 2-9,6 0-1,3-1 12,3 1-3,6 0 3,4 0 5,4 0 4,3 0-6,1 0 2,1 0 1,0 0-5,1 0 4,-1 0-10,-2 0-4,0 0-5,1 0 1,1 0-2,5 0-1,4 0-3,6 0 3,5 0-10,4 0-7,-3 0-9,-1 3-36,-2-1 61,-5-2 1,1 0 2,3 0-1,4 0-1,6 0-2,5 0-2,5-1-10,-4 0 10,-6-1-2,-7 2 6,-5 0-1,-1 0 0,4 0 1,8 0-6,5 0-10,4 0-13,2-3 23,1-1 5,-2 0 1,7 0-4,1 1 2,1-1 2,-2 4-7,-4-2-8,-1 1 12,-6-1 3,-5 2 0,-2-1 1,4 1 9,7 0-5,6 0 0,0 0-5,2 0-10,-1 0 0,-1 1-1,-4 2 8,-2-1 3,-3 2 6,-3-1 4,3-2 7,-1 2 8,0 1-10,2-1-10,5 0-5,4 0-3,3-2-24,2 0 5,2-1-13,-1 0 21,-1 0 14,-1 0 23,1 0 20,1 0-6,2 0-15,2-1-22,-1 0-1,-1-2 1,1 0 0,-4 0-1,-2 0 1,-3-1 0,-5 0 2,5 0 7,0 1 6,5 0-14,5 0-1,7 2 0,6 1-15,6 0-19,8 0-6,9 0 29,4 0 7,9 0 4,7 0 0,4 0 0,10 0 0,-1 0 0,5 3-10,1 1-58,0-1-129</inkml:trace>
  <inkml:trace contextRef="#ctx0" brushRef="#br0" timeOffset="43708.8359">16999 3360 129,'0'0'341,"0"0"-332,0 0-9,0 0 27,0 0 37,0 0-31,0 0-26,17-5-7,-18 5-1,1 0 1,0 0 2,0 0-2,0 0 0,0 0 0,-2 0 2,-1 0-2,-1 0-5,1 0-13,-1 0-71,1 5 7,3-1 23,0 4 17,0 1-6,0 1-34,3-2-88</inkml:trace>
  <inkml:trace contextRef="#ctx0" brushRef="#br0" timeOffset="44066.8725">16999 3360 226,'-33'70'283,"31"-70"-176,2 0 39,0 0 32,0 0-28,0 0-64,0 0-10,0 0-5,0 0-28,-3 0-13,-4 0-16,-11 9-12,-6 11 3,-12 9 15,-7 6 0,-6 8-11,-1 0-6,-5-2 0,1-1-3,2-6 2,4-6 0,8-4-2,12-6 0,5-4-1,9-5 1,6-1-1,2-2 0,0 2-2,-4 2 2,-1 4-2,-4 1 2,-1-1 1,2 0-1,0-2 0,3 0-9,-1-1-27,5-2-25,-2 0-17,1 2 1,0-3-5,0-2-111,8-6-152</inkml:trace>
  <inkml:trace contextRef="#ctx0" brushRef="#br0" timeOffset="44262.3497">16271 3867 283,'0'0'0</inkml:trace>
  <inkml:trace contextRef="#ctx0" brushRef="#br0" timeOffset="44492.7193">15841 3808 966,'0'0'43,"0"0"-39,0 0 98,0 0-43,0 0-51,106 67 42,-25-7 104,17 6-94,5 1-40,1-6-7,-6-10-7,-8-5-6,-11-6-13,-16-7-141,-20-2-167,-19-14-582</inkml:trace>
  <inkml:trace contextRef="#ctx0" brushRef="#br0" timeOffset="44988.5791">15736 3955 1129,'0'0'27,"0"0"-27,0 0 130,0 0-54,0 0-69,0 0 2,-105 76 28,42-20-2,-6 6-21,1 5 0,-3 5-3,0 1 2,-8 0-12,-5-3-1,2-7 0,7-10-3,22-14-1,22-15-4,18-11-13,13-7-34,10-3 19,21-3 36,5 0 0,3 0 2,-5 0-2,-1 0-4,7-6-66,18-2-113,19-7-300</inkml:trace>
  <inkml:trace contextRef="#ctx0" brushRef="#br0" timeOffset="45294.2719">16685 4366 1059,'0'0'44,"0"0"-44,0 0 0,0 0 46,-91 26 30,41 10 24,3 7-35,-2 6-9,0 4-5,-2 2-17,-4 0 4,-6 1-19,-3-2-19,-4-4-1,1-6-6,3-1-3,3-7-65,6-2-9,3-5-63,4-2-5,11-8-108,5-12-186</inkml:trace>
  <inkml:trace contextRef="#ctx0" brushRef="#br0" timeOffset="45558.0796">15049 4678 1171,'0'0'65,"0"0"-60,0 0 116,0 0-30,125 21-63,-40 14 26,8 11 9,-1-1-44,-2 2-12,-3-3-4,0-9-2,-7-5-1,-6-8-10,1-5-104,-4-8-197,-4-9-289</inkml:trace>
  <inkml:trace contextRef="#ctx0" brushRef="#br0" timeOffset="46149.9397">17001 3401 502,'0'0'219,"0"0"-162,0 0 63,0 0 23,0 0-98,0 0-20,102 101 58,-34-22 11,19 14-32,17 7-2,14 1-41,13-5-4,1-8-5,1-10-8,-4-8-2,-17-11-5,-21-12-4,-30-8-86,-32-14-117,-28-13-288</inkml:trace>
  <inkml:trace contextRef="#ctx0" brushRef="#br0" timeOffset="46503.7955">18557 4221 860,'0'0'449,"0"0"-449,0 0-23,0 0 23,-87 56 2,22-14 16,-14 5 10,-3 4-6,0 0-14,1 4 8,9-2-12,8 1-4,8-6 0,7-6-40,16-8-42,16-10-28,15-10-53,2-13-102,25-1 40</inkml:trace>
  <inkml:trace contextRef="#ctx0" brushRef="#br0" timeOffset="46712.2367">17987 4657 610,'0'0'91,"0"0"-86,0 0 149,0 0 40,0 0-80,79 102-25,-35-55 4,12 5-18,10 4-18,11 5-39,6 3 25,6 1-30,-2 4-13,-9-2 0,-12-7-6,-19-8-36,-18-12-111,-14-11-69,-9-19-246</inkml:trace>
  <inkml:trace contextRef="#ctx0" brushRef="#br0" timeOffset="47371.7775">18653 4330 991,'0'0'111,"0"0"-100,0 0-5,87 67 73,-25-15-2,12 17-9,11 19 10,9 21-33,2 6-40,-7 0 4,-4-6 4,-6-11 5,-3-9-13,0-10-3,5-4 4,4-5-5,0-10 0,-9-7 1,-15-11 0,-18-16-2,-19-9-2,-15-9-8,-9-6-14,0-2-23,0 0 23,0 0 13,0-7 4,-4-2 2,-4 1 3,-5-1 1,-5 1-1,-4-1-2,-5 3 2,-3-1-6,6 4 6,0 2-1,2 1-8,-1 0 3,-6 0 4,-10 0 0,-6 0 2,-4 0 2,-5 0-1,5 1-3,6 12 4,8 7 6,10 8-4,4 4 6,6 3-2,0-3-3,0-3 3,-1-6-2,1-6-1,-1-6 2,1-5-5,-5-6 0,-4 0 0,-7-14-13,-6-12-61,-8-5-38,-6-10-43,-2-8-116,-1-3-196</inkml:trace>
  <inkml:trace contextRef="#ctx0" brushRef="#br0" timeOffset="47598.1804">18406 5250 1283,'0'0'28,"0"0"-4,111 38 6,-35 8 62,18 10-47,9 7 14,6 5-8,-6 0-22,-8-6-13,-14-6-7,-20-8-5,-11-7-3,-13-7-2,-8-5-8,-10-7-90,-8-6-124,-5-13-281</inkml:trace>
  <inkml:trace contextRef="#ctx0" brushRef="#br0" timeOffset="48722.9231">15575 4865 864,'0'0'46,"0"0"-38,0 0 4,0 0 71,0 0-34,0 0-2,-82 77 8,57-44-25,-5 9 2,-4 12 29,-10 9-13,-8 7-21,-13 10 1,-13 5-17,-8 1-11,-8-1 0,-3-5 0,1-8-1,5-10-1,14-10 2,17-5 1,17-8-1,11-2 0,6 0 0,2 1 0,1 0-2,2-1-1,1-3-5,-3-5 8,4-2-1,-2-1-5,0-1-25,2 1-37,-5 3 8,-2-2 21,0-3-11,5-4 7,1-5 14,7-2 7,2-5-44,5-3-37,3 0 8,2-3 17,1-2 25,0 0 46,0 0 7,1-2 0,2-3 21,-2 3 22,-1 1-32,2 1-7,-2 0 3,0 0-7,0 0-20,0 0-2,0 0 18,0 0 4,0 0 0,0 0 12,0 0 64,7 0 25,9 0 5,12 0 18,22 0-48,27 0-16,33 0-7,28 0-35,21 0 1,11 0 4,8 0 5,-10 7-6,-12 4 14,-20 1 1,-26 4-29,-18-1-8,-20-1-6,-19-2-84,-14-4-84,-9-4-95,-8-4-290</inkml:trace>
  <inkml:trace contextRef="#ctx0" brushRef="#br0" timeOffset="49248.31">16200 6050 907,'0'0'0,"0"0"14,0 0-14,0 0 35,0 0-4,0 0 35,-39 70-2,25-48-30,2 4 5,0 5 10,-2 8-2,4 11-8,0 8-2,4 5-22,3 0 24,3-3-22,-2-8-6,1-10-7,-1-8-2,0-12-2,1-9 0,1-6-1,0-7-39,0 0-70,1 0-19,7-12-89,4-2-97,-5-2-284</inkml:trace>
  <inkml:trace contextRef="#ctx0" brushRef="#br0" timeOffset="49952.8439">16178 6129 855,'0'0'44,"0"0"-16,0 0 133,91-19-69,-16 25-53,36 13 4,22 8-21,13-1-11,-2-1-8,-7-3 15,-5 1 9,-1-3 0,-5-2-24,-4-4-2,-4-4 0,-9-4 3,-6-4-4,-9 0-7,-15-2 2,-14 0 5,-20 0 0,-18 0 0,-18 0 0,-7 0 2,-2 0 8,0 0-10,0 0-2,-2-2 0,1 2 2,1 0 0,0 0-1,-3 5-3,-2 15-5,-4 14 9,-3 12 1,2 7 0,-4 6 5,3 0 0,1-1 6,7-4 3,3-4 0,0-6 0,0-9 1,0-7-4,3-6-5,-3-8-4,0-4 3,0-5-5,0-2-1,-10-1-1,0 2 0,-4-1 1,-7 3 0,-5 0-3,-9-1-3,-11-2-3,-9-3-2,-18 0-15,-14-7-1,-11-6-18,-20-6-3,-18-6-4,-18 2 16,-16 0-8,1 4 31,6 4 12,11 3 1,19 3 2,20 4-2,20 2-11,26 0-129,16 0-11,20-4-14,23-3-222</inkml:trace>
  <inkml:trace contextRef="#ctx0" brushRef="#br0" timeOffset="50574.3871">18222 6671 213,'0'0'123,"0"0"-96,0 0 110,0 0 20,0 0 3,0 0 25,-45-3-30,56 0-21,16 0-65,20-2-19,25 1 2,29 1-2,22 2-17,15-2-1,10-2-14,-4-1-9,-8-1-9,-10-2 0,-13 1-3,-12 1 2,-10 2 1,-12 3-5,-8 2-4,-14 0-29,-12 0-3,-17 0-1,-17 0-25,-11 1-20,0 2-55,-20-2 2,1 1 33,8-2-76,11 0-22,0 0-73</inkml:trace>
  <inkml:trace contextRef="#ctx0" brushRef="#br0" timeOffset="51144.2324">19606 5709 255,'0'0'634,"0"0"-604,0 0-29,0 0 45,0 0 105,68 121-57,-26-53-11,1 2-31,0 0-23,-2-5-8,-2-3 5,1-3-2,-4 0-10,4-4-9,-6-4-1,-1-4-3,-3-8 1,-9-6-1,-8-10 0,-7-9-1,-2-8-5,-2-3 5,0-3-1,-1 0 1,1 0 0,-2 0 0,0 0 2,0 0-2,0 0-1,0 0 0,0 0-4,0 0-1,0 0-1,-8 0 3,-8 0-3,-14 0 6,-13 0 0,-19 0-1,-18 0 2,-20 0 1,-21-1-1,-13 1-1,0 0 0,7 6-37,17 13-76,20 0-83,21-2-140</inkml:trace>
  <inkml:trace contextRef="#ctx0" brushRef="#br0" timeOffset="51334.7184">19021 6624 35,'0'0'839,"0"0"-839,0 0-103,0 0 35,0 0 47,0 0-576</inkml:trace>
  <inkml:trace contextRef="#ctx0" brushRef="#br0" timeOffset="53838.7427">13492 3070 545,'0'0'150,"0"0"-138,0 0-11,0 0 110,0 0-39,0 0-21,88-13-1,-64 13 0,6 0-18,7 6 5,3 0 2,0-2-9,5-1-2,4 0 0,6-3-13,4 0-5,3 0-5,-1 0-5,-1 0 2,3 0-1,2 0-1,1 1 0,2 3 0,1 1-1,2 0 1,0-1-4,-3-1 3,0-3 0,-3 0 1,-5 0-1,-3 0 1,-4 0-1,-2 0-1,-2 0 2,2 0 0,-1 0-2,0 0 1,1 0-1,-4 2-5,-2-1-1,-1 1-11,-2-2 8,-3 0 1,3 0 9,-2 0-2,4 0 1,3 0-2,2 0-9,-4 0 3,0 0 1,-8 0 3,-4 0 1,-3 0-2,-5 0 5,-1 0 2,0 0 0,-3 0 0,0 0-1,-2 0 1,-1 0-3,0 0-9,1 0-10,1 0-1,-4 0 18,3 3 4,0-2 1,1 2 0,-2 0 0,-3-1 0,-6 0 0,-3-1 0,-5-1 0,1 0 0,3 0 0,1 0 0,3 0 1,1 0 0,3 0-1,4 0 0,2 0 2,4 0-1,-2-1-1,-1 1 0,-5 0 1,-4 0 0,-1 0 1,-1 0-2,2 0 0,6 0 0,1 0 0,2 0-3,-1 1 3,-4 1 0,-3-2 0,-3 0-1,-4 1 1,3-1-1,3 0 2,-1 0-2,1 0 2,-1 0-2,5 0 1,-3 0 0,-2 0 0,1 0 0,1 0 0,-2 0 0,0 0 0,1 0 0,1 0 0,0 0 0,0 1 0,1 2 0,2 1 0,0-1 0,1 1 1,-2-2-1,-3 1 1,-6-3 0,-3 0 1,-2 0 4,0 0 8,0 0 0,0 0-7,0 0-7,0 0 2,0 0-1,1 0 6,1 0 3,2 0-7,-1 0-3,0 0 0,0 0 1,-2 0 3,1 0 0,-1 0-2,1 0 2,1 1-1,2 2-2,-2 1 0,0 3 5,-2-4-5,-1 0 2,0 0-1,0-2-3,0 1 1,0 0-2,0 1-22,0 1-54,0 1-81,0 2-78,0-1-96</inkml:trace>
  <inkml:trace contextRef="#ctx0" brushRef="#br0" timeOffset="54468.9466">16964 3229 671,'0'0'0,"0"0"7,0 0-7,0 0 38,0 0 2,0 0 7,0 0-39,18 9-7,-18 2 4,-5 6 31,2-1 10,2-1-16,-3 0-10,1-3 1,3-1 15,-2-1-12,2 0-14,0-4 4,0 0-1,0-2 4,0-3-4,0 1 11,0-2 13,0 0-3,0 0 2,0 0-2,0 0-3,0-3-8,0-4-7,0 3-5,2-1-5,-2-3-6,0-1 0,0-4-5,0-2-3,0-9-23,-11-6 3,-8-2 10,-1 3-7,0 5 8,7 9 12,6 8 5,7 6 4,0 1 9,0 0 20,0 0-21,6 18-8,6 9-4,0 6 13,1-3-4,-4-1-6,-1-4 3,0-5-3,0-5-2,-2-3 1,0-7 1,-4-3 0,-2-2 1,0 0-1,0-9 15,0-12-12,0-7-6,-3-4-5,-6-3 5,-1 6-1,2 7 1,2 7 3,2 8-3,3 7 0,1 0-1,0 7-14,0 22-24,1 4-109,7 6-537</inkml:trace>
  <inkml:trace contextRef="#ctx0" brushRef="#br0" timeOffset="56071.8029">9437 6495 627,'0'0'42,"0"0"-11,0 0-6,0 0 90,0 0-49,0 0-15,66-31 0,-31 29-7,12 2-11,11 0 12,11 0-10,13 0-22,11 0-3,10 0-6,10 0-2,4 0 0,4 0-2,3 0-2,-3 0 1,-2 0 1,4 0 1,1 0-1,-4 0 0,2 0 0,-2 0 0,-5 0 2,-11-3-2,-7 1 0,-8-1-1,-3 2-3,0 1 3,0 0-9,-2 0-19,-9 0-2,-4 0-7,-5 0-18,-6 0 14,-5-3 30,-4-2 8,-1 2 0,1 0 0,0 1 4,2 1 0,1-1 0,-1 2-6,-4 0-18,-2 0-25,-6 0 12,-4 0 13,-1 0 20,-1 0 4,-2 0 0,1 0 1,-1 0 0,-1 6-1,-1-1 1,-1 0-1,1-1-1,3 1 1,4-3 1,3-1-1,1-1 1,0 0 0,-2 0 6,-2 0 1,-3 0 17,1 0-14,2 0-10,2 0 0,-1 0 0,-2 0 1,-2 0-1,0 0-1,-7 0 18,-5 0 4,-2 0-14,-4 0-5,-3 0 0,1 0-3,-2 0 0,3 0 0,0 0 1,0 4-1,-4-4 0,-2 0 12,-2 0 20,-2 0 3,0 0-4,1 0-17,5 0-6,-3 0-6,0 0-1,-3 0 0,-2 0 0,-4 0-1,0 0 0,0 0 0,0 0 0,0 0-3,0 0 1,0 0 1,0 0-1,0 0-4,-3 0-16,-8 0-23,-3 0-38,-1 0-150</inkml:trace>
  <inkml:trace contextRef="#ctx0" brushRef="#br0" timeOffset="58939.4466">2348 6125 644,'0'0'0,"0"0"-7,0 0 7,0 0 19,0 0 4,0 0 1,-57-29 34,50 29 9,2 0 4,1 0 1,4 0 15,0 0-25,0 0-16,0 0-23,0 0-4,0 0-11,0 0-5,-3 0-2,0 0-1,-3 3 1,2-3-1,4 0 1,0 0 4,0 0 0,0 0 10,0 2 18,0-2 3,0 3-12,0 6-12,0 10-11,12 12 5,-6 11 7,1 14 5,-6 7-6,-1 7 2,0 3 8,0 1-10,-5-1-7,2-1 1,0 1-1,-5 3-1,-1 3-4,0 2 0,-4-2-1,5-7-1,4-6 2,4-11-9,0-6 5,0-4-11,6-6-41,3-7 26,-2-8-6,2-7 17,-4-6 11,2-3 1,-2-1 1,-1-3 0,-2-1 5,0-1 1,-1 1 0,3 3 0,0-2 1,2 3 0,5-2-1,2 2 1,4-1-1,5 1 2,3-1-2,5-2 0,6-2 3,10 0 1,14 1-1,7-1 0,12-1-3,5 3 0,7-2 0,6 5-1,8-1 1,10-2 0,6 3 0,3 1 1,-6 1-1,4 2 0,-3 1 2,-2 2 1,2-2 1,2 0 27,0-3-23,2 0-7,7-2 8,6 2-7,1-3-1,2 2-1,4 1 3,0-3-2,2-1-1,4 0-3,0-4 3,6 1 0,-1-2 1,-5 0 2,2 0-2,-8-5 1,-3-2 3,1-3-2,-9-1 0,-1 2-3,-2 0 6,-5 1-3,-8 1 3,-4 4-5,-7-2 7,-5 3-7,-3-2-1,-7 1-1,-6-2 0,-2 1 1,-3 1-1,7-2 1,-5 2 0,1 1 0,-4-1 1,0 2-3,-1-1 4,-3 2-2,-1 0 2,1 0-2,3 0 2,5 0-2,0 0 0,3 0-2,-1-1 0,2 1 2,3 0-1,1 0 2,-2 0 0,6 0-1,0 0 0,0 0 0,-3 0 1,1 0 0,-1 0-1,0 0 3,0 0-3,-3 0-1,3 0-1,3 0 1,4 0 1,5 0 0,4 0 0,1 0 0,1 0 0,-1 0 0,0 0 1,-3 0 0,2 1 0,-5-1-1,-1 3-1,3-1 1,1 1 0,4 0 4,0-3-4,1 3 1,-3-2 0,1 2-1,4-2 2,-3 0-2,1-1 3,-1 0-3,-6 0-1,-2 0 1,5 0 6,-1 0 0,5 0-1,3 0 0,2 0-3,6-1 3,3-2-4,1-2-1,-1 2 0,-2 1 0,-3-1-1,1-1 0,2-1 1,-1 1 2,3-1 0,2 1-1,5-2-1,4 0 6,4 2-6,2-1-4,-2 1 3,3-2 1,-1 2 1,-6 1 0,0 0 2,-2-1-1,-4 4 0,-2-3 0,4 3 0,-5-2-1,1 1 3,7 0 5,-2 1-3,-2 0-3,4 0 2,-3 0-2,-6 0-1,-2 0-2,-10 0-2,-7 0 2,1 0 2,-4 0 0,3 1 5,2-1-4,2 0 9,3 0-6,1 0 2,-3 0-5,0 0-3,-7 0-3,-7 1 3,-3 1-2,-4 4 2,-8-2 0,-5-1 0,-10 0 0,-7-2 2,-9-1 0,-7 6 0,-6-2-2,-5 0 0,-3 1 0,-1 3 1,0 0-1,-6-1 0,-2 0 0,-7-3 0,-8-1 0,0-1 0,-2-2 0,-1 0-1,2 3 1,1-3 0,4 3-3,6-1-20,7 1-33,1 1-60,1-2-57,-3 1-91,-5-3 29,-4 0 86,-7 0 5,-3-20-69</inkml:trace>
  <inkml:trace contextRef="#ctx0" brushRef="#br0" timeOffset="59717.4048">20064 6578 35,'0'0'655,"0"0"-644,0 0 53,0 0 73,0 0-68,0 0-15,68-47-33,-65 47-17,0 0-3,-3 0 0,0 0 4,0-2 27,0 2 15,0 0-5,0 0 16,0 0 0,3 0-15,3 17-3,2 11 21,3 12-29,-2 6-7,-1 10-7,-1 5-3,-4 3 1,-3 4 6,2 4-9,-1 0 2,8 1 19,3-4-20,5-6-2,-1-2-3,0-10 1,-6-6-1,-2-8-2,-5-11-1,0-5-1,-1-9-3,-2-3 1,0-4 0,0-2 0,0-2 2,0 2-2,0 1-1,0-1 0,0 0-1,0 0 0,0 1-1,0 0 0,0 1 0,0-1 1,0-1-1,0 2 2,1 1 0,2 3-1,0 1 5,-1 1 4,1 1 0,0-1 2,2 0-4,-2-2-7,2-1 11,-2 0-9,0 1 2,0-2 0,-1 0-3,-2-4-1,0 1 3,0-4-3,0 0 2,0 0-1,0 0-2,0 0-4,0 0-41,0-2-111,-5-13-267</inkml:trace>
  <inkml:trace contextRef="#ctx0" brushRef="#br0" timeOffset="62271.9721">19491 4361 737,'0'0'105,"0"0"-96,0 0 150,0 0-42,0 0-60,0 0-3,0 0-2,6-11-15,12 11-15,13 0 6,12 0 4,8 5-4,4-3-10,0-2-9,-7 0 5,-15 0-7,-12 0-6,-11 0 2,-10 0 3,0 0-4,0 0-2,-15 0-28,-11 6 14,-6 10 9,-2 5 0,0 4 0,0-1 1,3 2 3,-3-4 1,-2-1 0,2-5-1,-2-5 1,6-6-1,9-5 0,7 0 1,11 0 2,3-2 14,0-4 33,4 0 3,11 3-20,4 3-30,8 0-2,3 0-3,3 3 1,4 7 0,-3 0 0,1 1 0,-3-2-10,-2-3-18,-1-2-16,-7-1-34,-2-2-20,-3-1-31,-2 0-74,-1 0-120,-4 0-276</inkml:trace>
  <inkml:trace contextRef="#ctx0" brushRef="#br0" timeOffset="62924.2781">19928 4635 1273,'0'0'182,"0"0"-169,0 0 92,0 0-27,0 0-56,0 0-6,0 43 39,-9-16-36,-3 2-14,0 0-5,3 0-2,1 0-104,8-2-213,0-5-567</inkml:trace>
  <inkml:trace contextRef="#ctx0" brushRef="#br0" timeOffset="64880.9103">15653 4280 407,'0'0'0,"0"0"-141,0 0 132,0 0 2</inkml:trace>
  <inkml:trace contextRef="#ctx0" brushRef="#br0" timeOffset="65772.4421">15616 4302 810,'0'0'191,"0"0"-152,0 0 119,0 0-12,0 0-107,0 0-17,91-30 7,-57 30-21,2 0-1,-5 0-5,-3 0-2,-4 0 1,-10 0 0,-6 0-1,-8 0 0,0 0 0,0 0-15,-17 13-24,-12 8 27,-6 8 12,-4 2 2,4 1-2,1-2-2,5-4 0,6-5-1,5-7 1,9-6 2,6-7 0,3-1 2,0 0 20,0-2 51,6-10 1,5-1-45,3 3-6,-2 3-6,2 3-10,-1 3-3,5 1-3,3 0-1,4 9-2,-1 3 0,-3 1 2,-6 0-5,-2-3-9,-2-1-29,-4-1-42,1-3-67,2 0-41,-2-3-86,1-2 15,-1 0-71,-4 0 134,0-4 201,-1-9 307,-1 2-48,4-1-91,-5-2 3,4 4-26,-1 2-54,1-1-14,3 4-15,1 2-30,4 3-15,0 0 2,1 0-3,-1 15-2,-3 4-10,-4 2-4,-6 3 0,0 1-3,-21-2-4,-6-3-7,0 0-7,4-6 1,5-8 15,10-1 5,8-5 0,3 0 15,32 0 47,28 0-21,21 0-41,10 5-15,4 1-243,-7 2-587</inkml:trace>
  <inkml:trace contextRef="#ctx0" brushRef="#br0" timeOffset="66768.4527">16856 6251 319,'0'0'187,"0"0"-114,0 0 55,0 0 26,0 0-43,0 0 1,-16 10-28,16-10-12,0 0-7,0 0-22,0 0-14,9 2-13,6 4-5,7 2-5,8-2 2,5 3-4,0-2 1,-4-2-5,-3 0 4,-8-4 1,-8-1-4,-2 0 7,-5 0 13,-2 0 0,-1 0-6,-2 0-4,0 0 0,0 0 2,0 0-4,0 1-9,0 2-6,-3 3-7,-9 2 5,0 8 8,-6 3 0,1 3 4,-1 1 0,4-1 0,-4 0-1,2-4-2,1-2 0,2-2-1,2-5 0,5-3 0,3-4 0,3 1 0,0-3 6,0 0 7,0 0 13,0 0 18,0 0-7,4 0-16,7 0-11,4 0-8,5 0 0,5 0-2,4 0 0,6 0 1,2 0-1,-6 0-1,-10 0 1,-8 0-2,-10 0-31,-3 0-73,0 0-93,0 0-100,-3 0-508</inkml:trace>
  <inkml:trace contextRef="#ctx0" brushRef="#br0" timeOffset="67212.925">17192 6539 951,'0'0'246,"0"0"-240,0 0 98,0 0 12,0 0-79,0 0-14,93-47 2,-81 47-8,1 0-8,-5 6-6,-1 2-2,-4 3-1,-1 3-1,-2 0-4,0 0-4,-9 1-9,-12-2-17,-2-1-10,-1 0-2,1-4-4,3-1 30,10-4 17,5-3 4,5 0 5,0 0 97,0 0 10,0 0-29,11 0-43,6-1-19,8 1-9,10 0-9,4 7 0,-3 7 0,-6 0-1,-10-1-1,-10-1-1,-7-1-5,-3 1-5,-9-2-16,-18-2-8,-8 0 3,-4-5-2,-2-3-12,4 0-24,2 0-103,7-7-159</inkml:trace>
  <inkml:trace contextRef="#ctx0" brushRef="#br0" timeOffset="70298.3817">10015 2680 1493,'0'0'8,"0"0"-4,0 0 28,0 0-7,0 0-21,-21 86 9,9-52 17,3-1-23,3-4-3,1-10-4,5-3 1,0-8 0,0-6-1,0-2-5,0 0-3,3 0 6,6-15-4,1-7-2,1-6-13,0-8 8,-1-4 0,7-5 13,6 1 4,11 2 4,13 8 9,6 9 5,6 8 3,-10 9-10,-7 8-3,-14 0-3,-14 4-5,-9 14-4,-5 6-5,-8 2 0,-21 2 4,-9 1-4,-6-4 3,-2-4 0,0-4 1,7-5-13,5-8 12,11-4 2,7 0 0,7 0 11,4-7 41,1-1 9,3 6-19,1 0-22,0 2 7,0 0-11,13 15-16,14 16 2,10 15 4,10 6 4,4 5-2,-3 0-8,-4 4-5,-3 5-11,-7 7-108,0-2-219,0 1-706</inkml:trace>
  <inkml:trace contextRef="#ctx0" brushRef="#br0" timeOffset="70895.9919">10240 6402 1064,'0'0'238,"0"0"-207,0 0 152,0 0-75,0 0-75,0 0 3,0-6-24,0 6-9,0 0-3,0 0-25,0 0-73,0 0-130,12-1-317</inkml:trace>
  <inkml:trace contextRef="#ctx0" brushRef="#br0" timeOffset="72040.2949">10007 7847 903,'0'0'44,"0"0"-11,0 0 120,0 0-8,0 0-49,0 0-48,0 56 21,0-24-19,0 0-13,-1-1-24,-1-1-6,-1-4-5,0 1-2,-1-8-2,-1-4 0,3-6-6,0-2-23,1-7-5,1 0 17,0 0 15,0-7 1,0-5-4,0-3-7,0-4 9,0-3 1,0-2 2,1 3 1,4-1 1,0 0 1,1 0 0,0 5 13,3 0 2,0 5-3,0 2-4,2 3-4,2 3 2,2 4 0,6 0-4,1 0 0,-1 12 3,0 5-4,-6 4-2,-11-4-1,-4 5-2,-1-3-4,-25 1-14,0-4-3,-4-3 0,3-2 4,8-4 6,5-4 12,8-1 2,6-2 0,0 0 3,0 0 33,0 0 12,0 0 0,11 0-4,12-1-16,7-3-13,5 0 1,2 1 1,-3 2-7,-4 1-4,-6 0 2,-3 2-3,-8 12-1,-3 7-3,-3 7-1,-7 3 1,0 4 1,0-1 0,-18-4 0,-2-4-2,-7-6 2,-4-5 0,-3-3 1,-5-8-3,2-4 0,-1 0-2,4-2-20,4-14-78,6-6-77,12-5-257</inkml:trace>
  <inkml:trace contextRef="#ctx0" brushRef="#br0" timeOffset="75234.34">10255 3531 1030,'0'0'86,"0"0"-76,0 0 85,0 0 19,0 0-58,0 0-8,0 0-12,28-50-20,-28 50-12,0 0 0,0 0-4,0 11-2,2 19 2,1 12 6,-1 10 34,3 11-9,-2 4-7,2 7 6,-4 5 2,1 3-19,-2 2 11,0 4 0,0-3-4,0-1-10,0 2 11,0-2-4,0-3-6,0-3 2,0-2-8,0-3 7,0 1-4,0-1-4,0-3 6,4 3-3,2-5-5,3 2 2,0-4-1,0-2-2,1-6 0,-2-4 3,2-3 0,-1-2-2,0-2 3,-3-3-1,-3-1 0,-1 2-1,-2-2 2,0 0-1,0 2 5,0-1 1,0-1-5,1-1 1,1-1-3,2-4 0,3 0 2,-1-4 0,0-4 0,-1-3-4,1-3 3,-3-1-2,1-4 0,-2-2 0,-2-3-2,1-6 0,-1 2 1,0-1-1,0 0 1,2 2 0,-2-3-1,1 6 0,-1-4-1,1 0 1,-1-2-1,0-3 1,0-3-1,0-1-1,0 0-5,0 0 3,-1-5-4,-14-11-7,-1-6 0,-3 0 15,-4 0-2,1 0-7,-4 1 0,1 4 8,3 0-3,5 2 4,2 1 0,5 2 5,4 0-5,0 2 5,6 4 11,0 2 3,0 2-1,0 2-8,7 0-3,8 0-4,5 6-3,3 9-1,-1 2 1,-3-2 0,-3-1 1,-1-1 0,-3-4 1,1 2-1,0-2 0,0 0 2,-3-4 0,-5 0-2,1-3 4,-3-2 3,1 0 5,3 0 3,3-10-2,9-6-9,-1-3-5,5-7 0,3-8 0,4-11 0,4-10-9,5-10-44,3-3-51,-6 0-103,-8 3-285</inkml:trace>
  <inkml:trace contextRef="#ctx0" brushRef="#br0" timeOffset="75998.96">10136 3367 911,'0'0'266,"0"0"-256,0 0 91,0 0 4,0 0-77,0 0-24,14 43 15,-27-7 0,-5 5-9,-4 3 3,-2 0 7,3-1 5,6-6-17,6-8-7,6-8 1,3-9 1,0-7-1,0-5-2,0 0 9,17-20 8,8-10-16,9-8 7,1-4 3,2-5 17,-5 0 8,-2 5 2,-5 5-5,-8 12 18,-4 8-15,-2 7-7,-6 7-8,-4 3-2,1 0-12,2 6-7,6 16-5,2 9 3,1 10 2,-2 1 0,-6 0 0,-2 2-10,0 5-53,4-5-155,6-2-276</inkml:trace>
  <inkml:trace contextRef="#ctx0" brushRef="#br0" timeOffset="76868.2251">10553 4141 972,'0'0'160,"0"0"-101,0 0 153,0 0-60,0 0-76,0 0-32,0 5-22,5 27-14,-2 14 12,5 10 24,-2-1-26,1-2-6,-1-5-5,-3-6-3,5-8-2,0-10 0,1-7-1,3-11 4,2-6 4,6 0 8,5-9 4,0-17-4,5-12-7,0-11 2,-3-7-6,0-3-4,-5 3 4,-5 6-5,-2 11-1,-9 12-1,-2 11 0,-4 8-31,0 8-42,-18 8-178,-13 21-223</inkml:trace>
  <inkml:trace contextRef="#ctx0" brushRef="#br0" timeOffset="77372.8367">10732 4654 1457,'0'0'0,"0"0"4,0 0 87,3 104-56,-3-63 17,-6 1-33,2-5-18,1-2 1,3-9-1,-2-6-1,2-8-2,0-7-13,0-5-32,0 0 25,0-22 17,12-15-21,6-13 0,3-8 21,3 0 5,0 5 1,-1 9 4,-4 11 32,-2 11-9,-3 7 11,-4 10 5,-4 2-16,-1 3-14,1 6-14,-2 16-3,-2 11 2,-2 6 0,-12 3-2,-18 1-3,-3-4-11,0-5-11,6-7 4,7-7 16,12-9 4,6-5 4,2-2 2,2 0 4,14 1 31,5 1 9,2-1-5,-2-2-17,0 2-17,1-1-7,3 2-8,2-1-77,-2 0-93,-5-1-130,-2-2-212</inkml:trace>
  <inkml:trace contextRef="#ctx0" brushRef="#br0" timeOffset="78063.1161">11057 4813 816,'0'0'295,"0"0"-280,25-72 133,-23 60 5,-2 1-88,0 6-15,0 0-2,0 4-32,0-1-9,0 2-2,0 0-2,0 0-1,0 0-1,0 0 2,0 0 1,0 0 4,0 0 1,0 0 1,0 0 2,0 0-2,0 0-2,0 0 0,0 0 3,0 0 3,0 0 8,0 0-6,0 0 6,0 0-6,0 0-2,0 0-6,0 0-4,0 0-1,0 0-2,0 10-1,0 14-1,0 12 1,0 6 2,0 1 1,0-5-3,-2-4 0,2-9 0,0-6 0,0-7 0,8-8-3,9-4 3,8 0-5,3-13-1,5-13 0,-3-8 2,-3-4 1,-3 0 3,-8 4 0,-6 5 2,-5 6-1,-5 5 7,0 9 3,0 1 1,0 6 1,0 2-1,0 0-4,0 0-6,-2 2-2,-9 18 2,-1 10 5,-9 12 14,1 11 2,-2 8 9,-2 4 6,2 5-20,4-1 15,2-2-33,5-6 0,2-5 0,0-9 0,3-10 0,0-12 0,2-9 0,2-9 0,1-7 0,1 0 0,0-10 0,1-17-101,14-9-91,3-1-304</inkml:trace>
  <inkml:trace contextRef="#ctx0" brushRef="#br0" timeOffset="81707.1553">15935 4489 603,'0'0'75,"0"0"-74,0 0 47,0 0 68,0 0-46,0 0-12,0 0 19,12-64-27,-9 56-10,-2 3-4,1-2 20,4-1 26,0-1-39,5-4 17,3-1-2,2 0-21,-1 2-8,0 0 2,-8 7 9,-2 0-19,-3 5 2,-2 0 0,0 0-9,0 0-7,0 0-7,0 5-8,0 13 7,0 6 1,0 4 7,0 1 2,0 0-3,-3 0 0,-5 2-3,-1-4-2,-1-4 0,-1-2-2,1-5-8,0-2-47,2-3-26,0-2-14,1-3-35,3 3 5,2-3-14,-1-2-110,-3-1-62</inkml:trace>
  <inkml:trace contextRef="#ctx0" brushRef="#br0" timeOffset="81904.8974">15898 4635 745,'0'0'154,"0"0"-135,0 0 161,0 0-49,0 0-42,0 0-18,0-8 4,0 8-27,0-2-4,10 2-5,8 0-14,9 0-23,13 0-2,5 0-42,-2 0-147,-3 0-114,-10 0-415</inkml:trace>
  <inkml:trace contextRef="#ctx0" brushRef="#br0" timeOffset="82690.1261">15965 4421 556,'0'0'292,"0"0"-283,0 0 64,0 0 70,0 0-72,0 0-33,24-37-1,-24 31 0,1-2-8,2 1 7,3 0 12,1 0 6,4 0-2,4 7-23,1 0-16,3 0-9,-3 14 5,-5 9-7,-6 6-2,-5 5 2,-5-1-2,-17-1-2,-7-1 2,3-6-1,1-2 1,6-8 0,6-5 0,4-3 0,5-2 0,2-4 3,2-1 4,0 0 27,0 0 14,0 0-8,0 0-3,0 0 4,0 0-6,2 0-10,24 3-12,19 0-5,20 0-8,6-1-1,-4-2-76,-10 0-146,-15 0-452</inkml:trace>
  <inkml:trace contextRef="#ctx0" brushRef="#br0" timeOffset="89918.3213">17161 2549 1211,'0'0'0,"0"0"0,6-87 18,-12 70 30,-23 7-32,-8 9-16,-7 1-5,-1 16 4,5 9 0,10 5 0,19-1 1,10-7-4,1-2 2,15-6 2,12-6 6,6-8-1,2 0 1,-2-14-3,-3-11 2,-6-7-4,0 1 6,-5 2-5,-4 5 3,-2 7 18,-4 7 7,-4 5 7,-2 3-14,-3 2-17,3 10-6,2 13-6,3 13 6,0 0 1,-1 2 0,3-3-1,5-3 0,8 0-3,17-3-67,10-2-139,10-4-358</inkml:trace>
  <inkml:trace contextRef="#ctx0" brushRef="#br0" timeOffset="90707.6926">20477 6050 168,'0'0'0</inkml:trace>
  <inkml:trace contextRef="#ctx0" brushRef="#br0" timeOffset="91848.8772">10325 5191 871,'0'0'0,"0"0"-52,0 0-291,0 0 49</inkml:trace>
  <inkml:trace contextRef="#ctx0" brushRef="#br0" timeOffset="92306.6978">14266 5000 213,'0'0'1252,"0"0"-1251,0 0-1,0 0 10,0 0 20,0 0 31,6 0-36,-5 0-17,-1 0-5,0 0-3,0 0 0,0 0-1,0 0-4,0 0-17,0 0-10,0 0 9,0 0-6,0 0-25,0 0-33,0 0-7,0 0-12,0 0-97,-10 0-186</inkml:trace>
  <inkml:trace contextRef="#ctx0" brushRef="#br0" timeOffset="92816.5781">13550 5318 1331,'0'0'0,"0"0"-175,0 0 164,0 0 11,0 0 13,0 0-13,-5 24-87,-8-20-73,-2-4-63,-1 0-88</inkml:trace>
  <inkml:trace contextRef="#ctx0" brushRef="#br0" timeOffset="96298.5126">15389 3520 767,'0'0'81,"0"0"-63,0 0 84,0 0-3,0 0-22,-106 105-33,60-40 16,-8 12-19,-10 12-8,-6 5 15,-3 1 14,-2 3-30,4-3-22,3-8-1,9-1 2,5-5 3,8-3-7,-2-6 3,-1-2-10,-2-2 4,-3-5-3,2-6 3,6-6 0,4-7-2,11-5 3,6-2 8,8 1-4,2-1 0,2 1-8,-2 1 3,-2-1-2,-3 1 0,-4 3-1,-2-1 7,-6 1 1,2 0-1,1-3 5,4 0 4,4-5-9,2 2-6,2 0 4,0 1-5,-3 1-1,-2-1 1,-2-4-1,3-4 0,3-1 1,2-4 0,5-3-1,2-2 1,1 3-1,1-2 0,1-1 1,0-2-1,0-5 0,-1 2 0,4-6 2,0 2-2,0-4 0,2 2-2,-2-1 2,0 3 0,1-4 0,-1-3-1,1 0 1,1-3-5,-2 4-6,2-4-3,-1 1 0,-2 1-16,1-2-13,-3 0-3,-4 0-3,-7 0-1,-4 0 9,-2-3 17,-3-11 7,-1-3 16,-3 0 1,-1-3 18,1 3-10,4 0 7,7 6 37,12 5 16,5 5 26,2 1 5,0 0-23,16 0-22,16 12-22,14 7 6,8 2-6,4-1-8,-1-1-16,-1 0-1,5-2-5,5-7-2,-2-6-30,-4-4-37,-6-11-101,-14-23-201,-9-19-378</inkml:trace>
  <inkml:trace contextRef="#ctx0" brushRef="#br0" timeOffset="96879.1227">15295 3464 894,'0'0'0,"0"0"7,0 0 7,0 0 46,0 0-5,0 0 21,-43-45 4,43 45 62,0 0-12,12 0-47,16 0-14,8 11-22,10 4-9,0-1-13,3 0-11,1 0-14,-8-5-9,-4 0-86,-11-4-184,-15-1-29</inkml:trace>
  <inkml:trace contextRef="#ctx0" brushRef="#br0" timeOffset="102191.672">14324 6573 207,'0'0'107,"0"0"-107,0 0-213</inkml:trace>
  <inkml:trace contextRef="#ctx0" brushRef="#br0" timeOffset="104019.9464">13933 4118 882,'0'0'74,"0"0"-57,0 0 115,0 0-39,0 0-23,0 0-22,0-6-7,2 6-19,-2 0-16,0 22 0,0 11 0,0 16 14,0 9 4,0 3-3,0-2-5,0-4-5,-2-8 0,-2-9-6,1-7-4,3-9 1,0-9 7,0-6 1,1-5 6,14-2 29,7 0 17,11-16-23,4-7-19,2-8-3,-1-4 3,-1-3-3,-4 0-11,-5 1-4,-7 3-2,-2 7-9,-7 6-42,-3 8-42,-6 9-63,-3 4-100,0 7-227</inkml:trace>
  <inkml:trace contextRef="#ctx0" brushRef="#br0" timeOffset="105987.0175">14291 6614 92,'0'0'71,"0"0"-55,0 0 63,0 0 55,0 0-20,0 0-5,-7-32-12,5 23 33,2-1-19,-1 0 0,1 2-27,0 4-6,0 0 16,0 4-23,0 0-24,-3 6-26,-2 21-13,-2 7 2,2 12 8,2-1-14,0-2-2,0-4-1,0-6-1,0-8 0,2-8-1,1-8-5,0-5-19,0-4-6,0 0 31,0-6 1,10-9 11,11-2-5,-1 0 10,5 6 8,-1 5-6,-3 6 2,-3 0-5,-5 6-1,-6 12-10,-7 3-5,0 2-5,-16-2 4,-16-4 0,-8-4-9,-4-5-40,-2-8-23,6 0-59,17-4-73,21-17-252</inkml:trace>
  <inkml:trace contextRef="#ctx0" brushRef="#br0" timeOffset="106764.0682">20530 6528 960,'0'0'0,"0"0"10,0 0 18,0 0 80,0 0-82,0 0-22,-40-16 3,8 24 20,3 6 22,10 10 43,14 3 14,5 6-38,0 1-11,17 0-5,6-5-13,7-2-14,5-5-17,12-2-8,6-7-20,8-7-132,-2-6-262</inkml:trace>
  <inkml:trace contextRef="#ctx0" brushRef="#br0" timeOffset="107725.1613">13766 4732 732,'0'0'259,"0"0"-222,0 0 110,0 0-6,0 0-54,0 0-32,19-44-26,-19 36-14,0 3-9,-7 1-6,0 1 1,-6 3-2,-1 0-1,-3 12-1,-2 10 0,5 1 0,4 4-4,7-2-20,3-5-13,0-4-4,16-5 12,1-10 5,5-1 24,0-1 3,1-16 19,-1-5 13,1 0 1,-7 5 5,-4 3 0,-6 6-13,-4 5 16,-2 3-12,0 0-29,0 6-10,0 16 0,-6 4 9,1-1 0,5 0-21,0-2-48,0-6-90,17-2-42,11-11-138,8-4-78</inkml:trace>
  <inkml:trace contextRef="#ctx0" brushRef="#br0" timeOffset="108090.8702">14090 4766 548,'0'0'291,"0"0"-170,6-81-48,-6 62 57,0 7-29,0 4-3,0 7-16,0 1-39,-3 14-38,-6 18 1,-3 14-6,-5 9 2,3 1 0,-3-2-2,5-5-12,5-9-40,1-14-7,6-7 9,0-12 14,0-7 14,6 0 22,10-4 16,4-13 36,0-5-14,-2 0 20,-1 3-11,-5 2-8,-2 5-3,-4 7 1,-5 3-8,0 2-15,3 0-14,1 19-6,-2 3-1,-3 0 7,0 2-3,-3-5 1,-13 0-7,-4-7-4,-6-4-18,0-8-33,-3 0-83,10-8-180</inkml:trace>
  <inkml:trace contextRef="#ctx0" brushRef="#br0" timeOffset="109180.9633">15596 3624 302,'0'0'85,"0"0"-14,0 0-11,0 0-39,-67 92-21,48-62-314</inkml:trace>
  <inkml:trace contextRef="#ctx0" brushRef="#br0" timeOffset="109487.1495">13760 5753 1289,'0'0'153,"0"0"-138,0 0-12,0 0 7,0 0 54,0 0-13,0 1-42,0 0-9,0 2-12,0 4-27,0-4-10,-2 3-86,2-5-93,3-1-234</inkml:trace>
  <inkml:trace contextRef="#ctx0" brushRef="#br0" timeOffset="109803.1693">15642 3802 937,'0'0'48,"0"0"-47,0 0-1,0 0 67,0 0-4,0 0-46,0 0-16,0 0-1,-3 0 0,-22 6-25,-14 6-70,-10 2-246</inkml:trace>
  <inkml:trace contextRef="#ctx0" brushRef="#br0" timeOffset="110194.1589">13771 5856 1380,'0'0'0,"0"0"-13,0 0 13,0 0 36,0 0-1,0 0-26,10-2-9,-10 4-70,0 4 11,0 4 30,-1 1 5,1-3-24,0-5 1,0 0 2,0-2 4,0 1 18,5-2-43,3 0-48,-1 0-3,1 0 77,-2 0-25,-3 0-28,-3-2 1,0 1 71,0-1-10,0 1-110</inkml:trace>
  <inkml:trace contextRef="#ctx0" brushRef="#br0" timeOffset="119957.9084">9959 3589 982,'0'0'32,"0"0"-30,0 0 61,0 0 40,0 0-26,0 0-40,0 0-22,0 0-15,0 3-18,0 30-45,0 14-92,1 23-299</inkml:trace>
  <inkml:trace contextRef="#ctx0" brushRef="#br0" timeOffset="120242.9752">9968 6241 1623,'0'0'0,"0"0"-73,0 0 33,0 0 40,0 0 22,0 0-15,10 3-7,-10 2-14,0 0-35,0 2-19,-7 1-18,1-3-76,3-5-242</inkml:trace>
  <inkml:trace contextRef="#ctx0" brushRef="#br0" timeOffset="120918.1467">13423 5238 1156,'0'0'0,"0"0"-11,0 0-8,0 0 19,0 0 42,0 0-26,59 0-16,-59 0-1,0 0-12,0 0-37,0 0-41,0 0-40,0 0-36,1 0-57,8 0-252</inkml:trace>
  <inkml:trace contextRef="#ctx0" brushRef="#br0" timeOffset="121118.3834">15399 3546 31,'0'0'0</inkml:trace>
  <inkml:trace contextRef="#ctx0" brushRef="#br0" timeOffset="121188.8542">15399 3546 78,'-174'109'32,"83"-10"-32,-22 25-86</inkml:trace>
  <inkml:trace contextRef="#ctx0" brushRef="#br0" timeOffset="121455.9216">13159 6142 1369,'0'0'5,"0"0"-5,0 0-42,0 0 42,0 0 8,0 0-2,14 0-6,-14 0-26,0 0-83,0 0 24,0 0-24,0 0-58,8 0-125</inkml:trace>
  <inkml:trace contextRef="#ctx0" brushRef="#br0" timeOffset="125708.0395">1170 8061 723,'0'0'567,"0"0"-499,0 0 3,0 0 46,0 0-35,-91 24-8,59 26-3,1 2-18,-1 4-28,2-6-15,6-5-7,3-5-3,12-4-4,9-8-49,0-12-185,19-15-175</inkml:trace>
  <inkml:trace contextRef="#ctx0" brushRef="#br0" timeOffset="125954.8316">931 7964 1086,'0'0'0,"0"0"-73,0 0 73,0 0 18,0 0-18,0 0-34,-70-27 19,62 30 6,7-3 9,1 0 34,9 0 136,31-1-30,23-13-72,25-3-45,6 1-12,-3 5-11,-23 9-4,-20 2-118,-29 11-270</inkml:trace>
  <inkml:trace contextRef="#ctx0" brushRef="#br0" timeOffset="126150.2774">580 8568 1405,'0'0'46,"0"0"-44,126 4 57,-56-4 0,6-1-31,-6-9-28,-3-4 0,-4-5-40,-5-5-135,-4-1-157,-8 3-41,-6 4-121</inkml:trace>
  <inkml:trace contextRef="#ctx0" brushRef="#br0" timeOffset="126418.6051">1346 8405 704,'0'0'383,"0"0"-274,0 0 32,0 0-8,0 0-73,0 0-24,-23 74-16,-5-42-15,1 0-5,2-8-7,10-7-54,7-8-47,8-6 4,0-3 100,25-8 4,19-16 22,13-3 70,1-2 24,-6 4 18,-7 6-40,-15 8-41,-11 5-21,-9 6-17,-5 0-14,-2 21-1,-3 11-3,0 8 1,-6 6-8,-12-2-48,-3 0-82,-1-11-142,6-13-336</inkml:trace>
  <inkml:trace contextRef="#ctx0" brushRef="#br0" timeOffset="127317.9099">2781 8276 1505,'0'0'138,"0"0"-121,0 0 55,0 0-35,0 0-34,-68 82 27,25-13 2,0 1-27,7-2-5,5-6-1,4-13-8,6-12-68,6-15-42,5-18-46,8-4 2,2-27 97,2-20 60,28-12 6,8-7 68,9-6 11,6 2-2,1 10-4,-2 11-8,-4 17-7,-6 15-12,-2 17-26,-10 9-5,-5 33-5,-13 18-5,-12 14 0,-3 12 0,-36-3-2,-16-1-3,-6-10-5,-7-15-55,5-14-76,12-14-69,18-16-12,20-13-10,13 0 213,27-16 14,25-8 158,13 0-3,12 2 7,3 0-56,2 3-70,-3 0 31,-3 1-32,-10-3-13,-14-3 6,-9-5-3,-14 0-12,-12 0-3,-12 11-1,-5 7-1,0 11-3,-25 0-5,-13 16-9,-9 18 5,0 10-3,7 7 2,13-5 1,15-5-1,12-7-6,5-12-37,29-8-15,20-12-3,10-2-5,6-16-39,0-13-3,0-10-13,0-7-3,-3-7 28,1-7 80,-3-9 21,-3-6 50,3-2 62,-16 8 16,-16 18 43,-15 16 32,-17 20-90,-1 15-35,-19 3-43,-21 35-32,-11 21-3,-1 18-1,7 12-2,11 0-8,7-3 4,11-4-61,13-12-94,3-15-88,23-18-47,22-18-140</inkml:trace>
  <inkml:trace contextRef="#ctx0" brushRef="#br0" timeOffset="127648.2244">3934 8895 358,'0'0'373,"141"-101"-97,-90 46-58,-15 1-22,-21 6-103,-15 12-24,-5 11-26,-32 19-23,-17 6-20,-11 31-5,3 14 3,9 8-19,14 2-54,17-5-18,17-11-47,5-13 6,34-17 26,11-9 97,9-15 11,6-17 101,-2-10 77,-5 2-18,-8 3-56,-10 11-21,-15 11-30,-15 12-16,-5 3-26,-2 25-11,-16 12-3,-4 8 3,1 1-2,11-7-51,6-6-15,4-12-50,13-13-53,23-8-7,13-12-23,10-20 13,4-3 134,0 0 16,-8 2-132</inkml:trace>
  <inkml:trace contextRef="#ctx0" brushRef="#br0" timeOffset="128598.6256">4130 8219 924,'0'0'157,"0"0"-154,0 0 52,0 0 1,-59 103 21,8-20 48,-4 4-49,-2 2-41,8-5-8,4-10 12,11-14-35,12-12-4,11-14 0,5-15-15,6-11-34,0-8-21,11-5-48,9-21-51,6-11-77,1-4-117</inkml:trace>
  <inkml:trace contextRef="#ctx0" brushRef="#br0" timeOffset="128746.0909">3992 8543 1373,'0'0'134,"0"0"-134,86-49 42,-44 41 26,12 7-63,11 1-5,11 0-29,2 0-347</inkml:trace>
  <inkml:trace contextRef="#ctx0" brushRef="#br0" timeOffset="129241.7478">1901 9828 415,'0'0'0,"0"0"-23,0 0-62,0 0-6</inkml:trace>
  <inkml:trace contextRef="#ctx0" brushRef="#br0" timeOffset="129682.3588">1786 9520 1333,'0'0'91,"0"0"-88,0 0 88,0 0-26,0 0-61,-90 117 26,36-25 33,2-2-36,12-9-19,10-14-1,15-14-7,14-13-5,1-11 1,16-12-10,18-16-39,7-1 5,6-25 10,6-14 16,2-7 18,-3 0 4,-10 9 0,-12 11 21,-14 13 30,-13 10-1,-3 3-9,0 14-41,-3 15 2,-10 9-2,-1 3 1,5-9-1,2-4-1,7-7-1,0-9-4,15-6-41,7-6-63,1 0-108,2-22-188</inkml:trace>
  <inkml:trace contextRef="#ctx0" brushRef="#br0" timeOffset="129826.6654">2028 9629 1426,'0'0'58,"0"0"-56,67-80 4,-54 78-6,-6 2-31,-5 21-242,-2 9-199</inkml:trace>
  <inkml:trace contextRef="#ctx0" brushRef="#br0" timeOffset="130312.4264">2189 9839 1497,'0'0'129,"0"0"-127,88 0 114,-78 15-74,-10 9-24,0 9-10,-10 6-7,-16-2-1,-2-3-5,1-10-56,8-9-2,11-8 2,8-7 37,0-10 24,30-16 12,12-8-6,8-3 31,2 2 27,-7 8-6,-12 10-24,-12 8-20,-7 9-7,-11 6-7,-3 23-5,0 14 4,-11 4-2,-7-4 3,3-2-7,9-13-7,6-10-11,5-10 13,26-8 12,18-9 5,15-18 0,2-10 0,0-4 4,-10 0 0,-12 0 6,-16 7-8,-10 5-1,-15 8-3,-3 10-3,-21 11-7,-16 0-20,-5 27 11,0 9 5,11 4 9,14-5-6,16-3 8,1-8 0,25-5 1,23-8-1,19-5-11,15-6-174,6-2-339</inkml:trace>
  <inkml:trace contextRef="#ctx0" brushRef="#br0" timeOffset="131444.5871">3547 9800 1252,'0'0'241,"0"0"-233,0 0 149,0 0-48,0 0-107,0 0 3,-64 117-5,34-49 4,5-8-4,10-10 0,6-16 0,9-14-1,0-13-4,28-7 5,19-24 7,15-19-5,9-15 0,1-5 0,-6-2 4,-5 3-4,-10 7 0,-14 14-2,-16 17-6,-7 18-47,-10 6-102,-4 28-248,0 9-227</inkml:trace>
  <inkml:trace contextRef="#ctx0" brushRef="#br0" timeOffset="132098.1702">3871 9953 1506,'0'0'41,"0"0"-27,0 0 128,0 0-124,0 0-18,-19 83-1,2-37 1,2-1-5,6-4-11,8-10-31,1-11-13,0-12 16,25-8 35,11-14 9,7-21 4,6-11 6,-7-4 7,-6-4 19,-18 4 2,-5 3-16,-13 10-18,0 15-4,-16 14-19,-4 8-41,0 8-16,5 13 3,9 0-57,6-5 8,19-7 39,23-9 19,13 0 47,11-25 17,4-8 53,4-10 10,1-6 26,-4 0-11,-11 0 3,-10 6-39,-16 5-4,-12 9-7,-17 9-6,-5 9 22,-20 10-4,-17 2-36,-12 34-6,-8 21-1,5 17 1,5 12 4,6-3-5,10-3 0,11-13-4,11-13-19,9-17-51,15-16-29,27-20-53,10-5-10,9-29-67,2-11 56,-3-7 142,-2-5 35,-6 0 142,-11-1 62,-6 3-34,-10 11-6,-13 15-8,-9 15-11,-3 14-43,-6 4-56,-23 28-46,-12 19 2,-9 15-2,3 4 0,4-1 0,9-9-6,5-8-45,10-6-81,4-16-114,6-13-257</inkml:trace>
  <inkml:trace contextRef="#ctx0" brushRef="#br0" timeOffset="132226.0341">4505 10028 1016,'0'0'262,"93"-50"-254,-36 32-7,6 3 4,1 9-5,-3 3-55,-2 3-177,-9 0-332</inkml:trace>
  <inkml:trace contextRef="#ctx0" brushRef="#br0" timeOffset="132899.3727">5005 9931 1017,'0'0'125,"0"0"-117,-123 20 54,80 7-37,7 6-18,11-1-7,10 1-12,14-8-44,1-8-8,13-10 18,12-7 46,9-3 21,4-18 39,1-5 15,-3 1 14,-7 1 19,-6 9-53,-9 7-27,-8 4-19,-6 4-9,0 5-7,-3 17-16,-8 8 18,5 0-2,6-1-20,0-5 8,6-9-3,19-8-10,8-7 32,8-2 9,7-22 0,1-2 6,-4-6 29,-6 5-8,-18 8-11,-9 4 13,-12 13-3,-9 2-35,-19 9-4,-14 22-5,-7 14 7,-1 13-4,0 9 4,3 11 2,4 6 10,7-4 33,8-10-6,9-17 13,8-18-38,5-12-6,3-13-4,3-7 3,0-3-4,0-6-1,5-19-22,10-11-39,10-11 6,11-6 15,16-3-9,18 3 16,12 0 23,3 10 9,3 1 0,-6-1-1,-7 4 2,-11 0 3,-14 3 5,-20 4 6,-19 8 1,-11 8 0,-18 10-15,-21 6-8,-4 13 3,5 20 2,13 3-1,15 1 2,10-5 2,13-4 4,15-11 3,11-2-4,10-6-3,4-9-121,11 0-557</inkml:trace>
  <inkml:trace contextRef="#ctx0" brushRef="#br0" timeOffset="133314.4407">6730 9958 1241,'0'0'158,"0"0"-85,0 0 126,0 0-94,0 0-65,0 0-10,39 0-18,7 0-12,12 0-2,2 0-39,-5 4-154,-15 1-215,-14 0-668</inkml:trace>
  <inkml:trace contextRef="#ctx0" brushRef="#br0" timeOffset="133448.1992">6756 10160 1319,'0'0'77,"0"0"13,0 0 103,0 0-110,0 0-64,0 0-19,113 0-163,-43 0-295</inkml:trace>
  <inkml:trace contextRef="#ctx0" brushRef="#br0" timeOffset="134361.9652">8107 9574 423,'0'0'1022,"0"0"-998,0 0-9,-85-13 56,31 67-22,-4 24 4,5 12-22,5 1-11,5-9-13,10-7-5,7-10-2,8-14-3,9-12-9,8-15-60,1-12-21,1-12 6,14 0-15,-1-10 58,1-12 29,1-6 15,-1-2 5,4 4-3,-2-3 7,3 5 18,-3 2-13,-2 2-10,-7 6 7,-2 3 27,-5 8 2,-1 2-5,0 1-14,0 0-21,-7 4-10,-4 10-8,-5 5-35,-4 0-57,-3 3-7,-8 4 31,-10 0 2,-8 2 25,-4-3 34,3-4 24,6-4 1,10-5 15,16-5-15,14-7-8,4 0-159,7-4-363</inkml:trace>
  <inkml:trace contextRef="#ctx0" brushRef="#br0" timeOffset="134662.878">7919 9661 879,'0'0'158,"70"-77"-148,-37 52 147,-3 8 6,0 10-67,8 7-54,4 11-13,6 26-1,-8 15 7,-11 9-18,-26 5-3,-9-1-3,-42-4-11,-21-10-1,-10-10-14,-3-15-58,13-13-51,16-12-68,20-1 9,25-17-3,8-9 48,30-7 108,21-1 29,19-1 0,9-4-7,8 0-197</inkml:trace>
  <inkml:trace contextRef="#ctx0" brushRef="#br0" timeOffset="135667.5941">8541 9571 50,'0'0'923,"108"-85"-865,-77 57 92,-12 12 55,-14 9-85,-5 7-20,-6 4-40,-28 29-59,-13 20 1,-11 17 3,-8 11-1,-2 3-4,2-2 4,5-5-1,7-11-3,15-13-6,13-16-24,12-14-38,14-15 11,0-8 11,24-8 35,15-21 11,9-7 1,4-3 12,-4 6 16,-4 6 20,-14 12 15,-8 8-11,-10 7-27,-6 12-24,-6 20-1,0 9-2,0 5-1,-6 1-2,2-5-34,4-6-53,1-9-24,22-12-84,14-13-29,6-2-2,7-19 148,0-12 82,-5-6 109,-5-4 88,-10 0-31,-9-1-32,-13 5-25,-8 5-46,0 10-22,-13 12-12,-9 10-29,-5 5-7,-1 21 3,0 11-3,7 6-1,3-1-4,9-5-25,7-9-22,2-7-1,0-14 16,14-7 31,8-6 13,5-16 4,1-4 6,-4-2 39,-1 4 31,-7 5-43,-7 12-15,-4 4-2,-4 3-20,-1 15-4,0 10-3,0 3 5,0-1 0,3-8-1,15-7-1,10-10-9,11-2 7,9-19 6,5-15 4,-3-9-2,-4-3 3,-10-4 28,-10 3 16,-9 8-15,-8 10-14,-8 12-16,-1 12-4,0 5-4,0 22-36,-5 15 27,0 11 10,2 5 3,3 1 1,-5-3 1,-4-6-2,-7-8 1,-2-9-1,5-11-3,2-12-34,5-5-18,6-1 28,0-17 17,18-6 4,12-1 6,8 1 17,8 1 26,1 2-3,1 0-9,0-1-10,-9 5-17,-8 0-2,-10 0-2,-14 1-3,-7 3 2,0 4-40,-24 9-16,-2 0 40,-3 6 15,5 13 2,8 0 4,13 2 11,3 1 10,17-1-6,24-1-7,22-3-12,17-3-30,16-6-243,16-8-615</inkml:trace>
  <inkml:trace contextRef="#ctx0" brushRef="#br0" timeOffset="136063.8309">10412 9607 797,'0'0'833,"0"0"-833,0 0 0,-2 111 10,-14-40 12,-10 4-7,-4-9-12,2-11-2,3-14-1,10-16 0,10-16-4,5-9-12,12-17 16,24-25 9,12-9-7,10-9 0,-2 2 6,-6 2 2,-6 12-10,-8 16-9,-12 17-65,-11 11-72,-9 16-147,-4 15-110,-4 5-216</inkml:trace>
  <inkml:trace contextRef="#ctx0" brushRef="#br0" timeOffset="136674.8448">10589 9885 712,'0'0'291,"0"0"-178,0 0 63,0 0-11,0 0-114,-38 87-17,29-62-19,5 4-8,4-4-7,0-2 0,8-8-6,15-9-12,7-6-4,5-9 7,-3-21 14,-2-9 1,-7-3 6,-8-2 13,-12 5 9,-3 6-8,-3 12-12,-19 13-8,0 8-15,-2 0-19,5 12-17,10 4-24,9-2 4,15-8 17,28-6 34,14 0 20,10-22 10,3-10 19,2-10 39,-7-8 0,-5-5-21,-12 0-16,-14-2 1,-13 7-6,-13 10-17,-8 12 5,0 17-12,-24 11-2,-10 25-11,-13 29 9,-5 26 1,0 14-3,10 3 2,11-5 1,13-12-5,18-17-14,9-19-33,29-20-13,18-21-39,9-9-16,3-32 19,-4-16 34,-5-8 68,-4-6 30,-6-2 71,-7 0 21,-13 11-3,-13 18-30,-15 19 6,-1 21-38,-17 2-49,-15 33-3,-8 20 2,-3 16 7,1 5-10,5 1-3,7-6-1,3-11-1,8-12-28,5-12-100,4-18-113,6-16-80,4-1-307</inkml:trace>
  <inkml:trace contextRef="#ctx0" brushRef="#br0" timeOffset="136778.5652">11159 9983 757,'0'0'441,"0"0"-388,89-78 116,-34 61-88,17 5-81,15 5-27,6 4-148,-6 1-63,-17-1-357</inkml:trace>
  <inkml:trace contextRef="#ctx0" brushRef="#br0" timeOffset="137467.1434">11791 9839 1184,'0'0'76,"0"0"-39,-97 5 76,53 23-92,2 8-21,3 4-13,9-2-48,12-7-62,18-8 18,2-10 11,29-13 85,5 0 9,5-10 71,-3-10 42,-2 1-18,-3 4-1,-10 6-40,-9 4-37,-7 5-17,-7 0-1,0 15-20,0 4 12,0 0-31,2-4-27,17-7 24,16-8 4,9 0 11,7-20 28,0-10 4,-4-3 17,-8-3 21,-14 2 34,-13 7-28,-10 7-13,-2 10-14,-14 10-21,-11 6-6,-8 28 1,-4 21 4,-3 15 1,-3 11 11,2 8 21,0 0 32,5-8-23,3-9-14,9-14-23,6-20-1,5-16 2,7-15-6,4-7 2,2-12 5,0-22-6,8-11-19,20-6-10,17 0 21,13 3-2,10 6 8,6 1 2,3 4 0,-1 4 4,-1 2 20,0 2-3,-4 0 5,-2 2-6,-5-2 6,-8 2-16,-14 0-7,-13 5 5,-20 5-5,-9 8 0,-23 4-3,-20 5-11,-4 3 7,2 19 2,12 9-2,12 2 4,12 1 1,9-4-1,3-6 3,21-5-3,10-6 2,9-9-2,10-4-16,3 0-191,-1-14-202</inkml:trace>
  <inkml:trace contextRef="#ctx0" brushRef="#br0" timeOffset="145115.4729">10295 3195 921,'0'0'215,"0"0"-204,0 0-10,0 0 6,0 0 7,0 0-14,0 0-1,1 15-55,-1-3-85,0 1-104,-1 0-94</inkml:trace>
  <inkml:trace contextRef="#ctx0" brushRef="#br0" timeOffset="145599.7529">10569 6193 1284,'0'0'138,"0"0"-111,0 0-9,0 0 92,0 0-14,0 0-33,3 2-34,-3-2-11,0 0-9,0 1-7,0 1-2,0-2 0,0 0-30,0 0-27,-1 0-25,-9 0-41,-5-10-73,0-9-170,12-7-535</inkml:trace>
  <inkml:trace contextRef="#ctx0" brushRef="#br0" timeOffset="145916.4716">10323 3889 460,'0'0'0,"0"0"-405</inkml:trace>
  <inkml:trace contextRef="#ctx0" brushRef="#br0" timeOffset="147744.8748">7595 3510 905,'0'0'101,"0"0"-101,0 0 0,0 0 52,121 20-26,-39 45 12,30 30 18,24 20 3,23 17-29,19 5-22,10-4-1,-4-7-7,-14-11 7,-21-13 13,-15-6-13,-24-8 3,-12-8-3,-14-10-6,-11-12-1,-12-11-1,-9-13 0,-8-8-14,-10-8-7,-7-7 2,-9-7-22,-5-1 24,-1-3 13,2 0 3,1 0-16,1-10 8,-1-4 6,0-4 4,4 0 0,-2 1 0,-2 0 0,-2 2 4,-5 5 3,-4-2 4,-2 0 4,0 3-11,-1 1-1,1 3 8,0 5 22,-1 0 7,-1 3-17,0 19-23,0 11-2,-13 6 2,-12 4 8,-7-2-3,-4-1 4,1-2-4,0 1 1,5-5-1,5-7-2,3-7-2,8-6 0,4-7-1,0-3-13,2-4-120,-7-7-63,-6-19-103,-9-11-424</inkml:trace>
  <inkml:trace contextRef="#ctx0" brushRef="#br0" timeOffset="148247.8439">7440 3071 447,'0'0'769,"0"0"-746,0 0-20,0 0 22,0 0 24,0 0-21,30 25-15,-30-8-12,0 2-1,0 0-1,-15-2 0,-4 0 1,1 0-1,-7 0-1,-4-1-4,1-2-28,3-4-40,11-3-49,14-7-257</inkml:trace>
  <inkml:trace contextRef="#ctx0" brushRef="#br0" timeOffset="148558.7826">7851 3210 933,'0'0'49,"0"0"-47,0 0 72,0 0 50,0 0-60,0 0-24,-102-27 3,50 54-13,-8 11-19,-4 8-1,7 4-7,5-2-3,4-4-1,7-7-4,8-10-31,5-5-28,6-7-14,5-7 9,3-7-29,4-1-2,10 0-67,0-12-96</inkml:trace>
  <inkml:trace contextRef="#ctx0" brushRef="#br0" timeOffset="148797.4626">7288 3313 813,'0'0'99,"0"0"-98,0 0 58,0 0 22,0 0-77,127 68-4,-42-19-4,12 2-141,-3 2-132,-8-3-272</inkml:trace>
  <inkml:trace contextRef="#ctx0" brushRef="#br0" timeOffset="149253.0938">7921 3466 314,'0'0'860,"0"0"-860,0 0-35,0 0 35,0 0 5,-105-24-2,65 24-2,-8 11 2,-4-2-2,3-1-1,4-3-1,8-4-5,7 1-19,6-2 12,9 0 4,9 0 9,6-2 4,0-1 34,0 1 15,0 1-18,3-1 23,-2 2-32,1 0 6,-1 0-17,1 0-4,8 15-10,5 12 8,3 11 4,3 9-11,3 4-2,-2 4-26,7-1-160,8-11-290</inkml:trace>
  <inkml:trace contextRef="#ctx0" brushRef="#br0" timeOffset="149919.9294">9673 4717 106,'0'0'474,"0"0"-399,0 0 42,0 0 60,0 0-35,0 0-50,9 21-5,1 12 14,1 3-10,4 4-39,-2-3-36,5-2-9,-3-5 8,0-5-9,-5-7-6,-2-2 1,-2-9 0,-4-2-1,-2-3 1,0-2 1,0 0 1,0 0 2,0 0-2,0 0 3,-14 1-6,-16 5 1,-17 1 0,-22 2-1,-12 2 0,-7 3-2,-1 4-40,11 3-155,19-4-301</inkml:trace>
  <inkml:trace contextRef="#ctx0" brushRef="#br0" timeOffset="150949.3972">9150 6420 569,'0'0'627,"0"0"-627,0 0-12,0 0 12,0 0 50,0 0-9,4 10 11,-4-10-16,0 2-22,0-1 7,0 0 14,2 1 5,-2-1-21,0 1-10,0-1-5,0 1-4,0-2 1,0 0-1,0 0 0,0 0-1,0 0-2,0 0 1,0 0-1,0 0 3,0 0 0,0 0 0,0 0 0,0 0-3,0 0-22,0 0-19,0 0-12,0 0 2,0 0-24,0 0-39,0-14-169</inkml:trace>
  <inkml:trace contextRef="#ctx0" brushRef="#br0" timeOffset="152389.6419">8769 6179 927,'0'0'51,"0"0"-36,0 0-14,0 0 38,0 0-6,0 0-29,2-20-4,-2 15-6,-2-3-27,-12-10-27,-7-14-111,-17-14-88</inkml:trace>
  <inkml:trace contextRef="#ctx0" brushRef="#br0" timeOffset="152802.8713">6393 4123 1339,'0'0'107,"0"0"-106,0 0-1,0 0 65,0 0 3,0 0-29,39 7-4,-26 0-13,-5-3-6,-4 1-8,-1-1 0,-1-1 2,1 0-7,1-1 5,1 0-3,-3 1 4,3 1-5,0-3 0,-4 1 0,1-1-2,-2 1-1,1-1-1,1 0 1,-1 1-1,1-1-3,2 1 0,2 5-44,11 2-97,9-3-202,7-6-422</inkml:trace>
  <inkml:trace contextRef="#ctx0" brushRef="#br0" timeOffset="153745.8302">4095 4160 1434,'0'0'1,"0"0"8,0 0-9,0 0 76,0 0-14,0 0-18,0 8-9,0-6-13,0-1 1,0 1 24,0-2-11,0 0-9,0 0-11,0 0-2,1 0-1,-1 0-8,0 0-2,0 0 0,0 0-2,0 0 0,0 0 1,0 0 1,0 0-2,0 0-1,0 0 0,0 0 0,0 0 0,0 0 1,0 0 0,0 0-1,0 0 0,0 0 0,0 0 0,0 0 0,0 0 0,0 0 0,0 0 0,0 0 0,0 0 0,0 0 0,0 0-1,0 0-3,0 0-8,0 0-12,0 0-35,18-2-84,12-13-231,15-4-778</inkml:trace>
  <inkml:trace contextRef="#ctx0" brushRef="#br0" timeOffset="154378.5125">5140 6466 1412,'0'0'60,"0"0"-59,0 0 37,0 0 54,0 0 17,0 0-60,3 6-29,-3-3-10,0-2-8,0 2 3,0-1-5,0 0 0,0-2-1,0 1 0,0-1-18,0 0-35,0 2-28,0-2-47,0 0-34,0 0-77,7-2-135</inkml:trace>
  <inkml:trace contextRef="#ctx0" brushRef="#br0" timeOffset="160833.1395">8748 3872 594,'0'0'93,"0"0"-79,0 0 144,0 0-12,0 0-63,0 0-42,0 0-4,0-17 5,0 17-9,0 0-19,0 0-8,0 0-3,0 0 3,0 0-6,0 0 1,0 0-1,0 0-1,0 0 0,0 0-8,0 0-4,0 0 7,0 0 5,0 0 1,0 0 2,0 0 1,0 0 3,0 0-2,0 0-2,0 0-2,0 0-5,0 0-6,0 0-15,0 0-7,0 0-42,2-3-90,5-3-235</inkml:trace>
  <inkml:trace contextRef="#ctx0" brushRef="#br0" timeOffset="161326.3749">8734 3645 731,'0'0'40,"0"0"35,0 0 69,0 0-60,0 0-54,0 0-17,6-10-8,-6 10-2,0 0-3,0 0-6,0 0 1,0 7-2,0 1-31,0 4-59,0-2-88,13-1-137</inkml:trace>
  <inkml:trace contextRef="#ctx0" brushRef="#br0" timeOffset="161520.8553">8834 3889 722,'0'0'271,"0"0"-271,0 0 13,0 0 61,0 0-51,0 0-23,-3 10-6,1-9-99,2 1-165,0-1-160</inkml:trace>
  <inkml:trace contextRef="#ctx0" brushRef="#br0" timeOffset="162354.7002">9162 5327 939,'0'0'80,"0"0"-34,0 0-24,0 0 54,0 0 9,0 0-28,4 11-13,-4-10-36,0 2-8,0-1-28,0 0-4,0-2-51,0 0-97,0 0-230</inkml:trace>
  <inkml:trace contextRef="#ctx0" brushRef="#br0" timeOffset="162752.5169">7084 4550 1409,'0'0'0,"0"0"-134,0 0 134,0 0 58,0 0-9,0 0-38,0-8-10,-2 8-1,2 0-1,0 0 1,-1 0 2,1 0 7,0 0-6,0 0 7,0 0 9,0 0-1,0 0-12,0 0-3,0 0-2,0 0 0,0 0 0,0 0 0,0 3-1,0 0 0,0-1 0,0-2 0,0 0-2,0 0-91,1 0-117,15 0-219</inkml:trace>
  <inkml:trace contextRef="#ctx0" brushRef="#br0" timeOffset="163562.1213">10652 6166 1457,'0'0'43,"0"0"-43,0 0 3,0 0 42,0 0-16,0 0-29,0 0-13,-5 0-37,-1 0-39,-6 0-67,-6-4-6,1-13-144,5-7-262</inkml:trace>
  <inkml:trace contextRef="#ctx0" brushRef="#br0" timeOffset="163861.6925">10447 3334 847,'0'0'0,"0"0"-293,0 0-51,0 0 344,0 0 16,0 0 43,-71 119 1,62-52-60,3 15-234</inkml:trace>
  <inkml:trace contextRef="#ctx0" brushRef="#br0" timeOffset="164124.9424">10699 6447 498,'0'0'673,"0"0"-673,0 0-8,0 0-16,0 0 24,0 0-13,0-10-116,0-2-68,-1-5-201</inkml:trace>
  <inkml:trace contextRef="#ctx0" brushRef="#br0" timeOffset="164679.8334">10952 6704 362,'0'0'0,"0"0"-79,0 0-55,0 0 132,0 0 0</inkml:trace>
  <inkml:trace contextRef="#ctx0" brushRef="#br0" timeOffset="166988.481">1904 10660 679,'0'0'108,"0"0"-71,0 0 66,0 0 27,0 0-39,0 0-40,-47-43 17,47 43 4,11 0 12,36 0-42,47 7 10,54 6 23,52-2-31,36-2-11,19-1 28,9-2-17,-9-3-20,-12 0-18,-24-1 29,-32 4-12,-25-1-19,-33 1-2,-37 2-1,-32-1-1,-30-3 0,-22 1-1,-8-1-10,-10 2-2,-23 4 5,-19-3-1,-15 0-16,-8-7-33,-8 0-17,-8 0-10,-11-5-13,-8-6-12,-9 1-12,-4 0 32,-5-4-26,-5 0-50,-5-2 3,3-4 41,-8-2-161</inkml:trace>
  <inkml:trace contextRef="#ctx0" brushRef="#br0" timeOffset="167174.2793">2112 10593 404,'0'0'293,"0"0"-119,0 0 3,0 0 63,0 0-60,0 0-63,200 30-32,-43-15-22,23 1-14,22 1-19,18-1-17,6 1-9,0-1-2,-8-6-1,-9 0-1,-17-4-57,-11-5-87,-17-1-185,-7 0-398</inkml:trace>
  <inkml:trace contextRef="#ctx0" brushRef="#br0" timeOffset="168157.7901">8504 10679 424,'0'0'207,"0"0"-123,0 0 125,0 0 6,0 0-60,174 0-5,-32 0-45,40 2-16,28 7-20,19 5-15,8 5-19,4 4-7,-10-5-9,-17 4-3,-25-5-5,-31-1-3,-26-2-5,-32-1-1,-30-4 0,-27-1-4,-27-3 1,-16-2-30,-13-2-52,-35-1-14,-22 0 47,-26 0-18,-21-12-3,-15-5-4,-23-4-7,-15-4-30,-9 2 28,-9 0-27,3 2-7,4 5-27,7 1 64,10 3 36,6 4 4,16-2 11,6 3-6,6 2 36,13 0 23,3 2-14,12 2 11,15 1 24,25-1 39,27-1 34,21 0 12,14 2 27,22 0 36,44 0-60,42 0-8,48 5-32,48-1-16,37-1-16,28-1-14,11-2-27,-7 0-10,-14 0 4,-30 0-2,-36-2-11,-37 1-1,-36-1-1,-34 2-8,-32 0-37,-25 0-52,-18 0-67,-11 8-94,-11 4-104,-21 3-156</inkml:trace>
  <inkml:trace contextRef="#ctx0" brushRef="#br0" timeOffset="169064.5319">4854 11211 1149,'0'0'75,"0"0"15,0 0 70,0 0-23,0 0-48,0 0-47,-17-40-24,17 71-14,0 17 14,0 10 6,11 3-4,1 0-7,1-6-4,-2-6-2,-1-8-7,-1-8 4,-3-13-3,0-11 0,3-9 1,3 0 1,12-16 26,13-23 0,12-14-16,4-11 0,2-5-7,-2-3 5,-4 0-6,-10 5-5,-7 4-3,-10 17 2,-8 14-3,-7 16-22,-7 15-30,0 4-70,-15 31-275,-10 9-230</inkml:trace>
  <inkml:trace contextRef="#ctx0" brushRef="#br0" timeOffset="169387.8063">5249 11572 1613,'0'0'24,"0"0"8,0 0 94,0 0-88,-31 72-17,8-23 6,-2 2-12,5-1-12,7-1-1,0-5-2,7-3 2,1-5-2,4-11-3,1-7 3,0-7 1,0-4-1,4-4 3,4-2 3,5-1 7,0 0 6,10 0-5,7 0-11,8 0-3,16 0-9,9 0-62,9-10-94,0-4-212,-2-7-469</inkml:trace>
  <inkml:trace contextRef="#ctx0" brushRef="#br0" timeOffset="169599.5988">5765 11500 1562,'0'0'54,"0"0"-28,0 0 124,0 0-73,0 0-56,85-35-18,-36 35-3,2 0-5,-5 0-55,-10 4-106,-15 10-157,-20 3-359</inkml:trace>
  <inkml:trace contextRef="#ctx0" brushRef="#br0" timeOffset="169743.1193">5795 11701 1527,'0'0'135,"0"0"-134,104-13 110,-56 7-63,6 3-48,6 3-22,-1-3-127,1-4-251,-8-2-369</inkml:trace>
  <inkml:trace contextRef="#ctx0" brushRef="#br0" timeOffset="170048.1629">6566 11249 717,'0'0'827,"0"0"-794,0 0 0,0 0 57,0 0-35,0 0-27,10 110 10,-10-55-20,0 0-13,0-4-3,-4-3-2,0-7 2,2-11-1,2-15-1,0-8-1,3-7 1,19-10 5,10-23 3,7-16-5,3-11 5,4-6 8,-3-5-11,3 3-3,-8 10-2,-4 12-15,-13 23-28,-12 23-113,-9 10-211,-9 32-343</inkml:trace>
  <inkml:trace contextRef="#ctx0" brushRef="#br0" timeOffset="170440.0458">6856 11714 1597,'0'0'113,"0"0"-109,0 0-2,0 0 52,-15 122-1,-15-60-31,1 0-11,7 0-11,4-9 0,6-8-2,6-10-2,5-11-15,1-12-19,0-7-19,0-5 31,15-9 18,7-23-21,5-14-1,3-15 9,3-6 18,-2 0 0,0 0 3,-2 7 7,-3 5 22,-2 9 3,0 11 0,-3 12 6,0 10-13,-2 13-4,1 0-6,1 24-11,-6 8 0,-7 7-4,-8-1-2,-10 1 2,-26-5-21,-19-4-40,-9-9-92,-8-10-104,2-11-317</inkml:trace>
  <inkml:trace contextRef="#ctx0" brushRef="#br0" timeOffset="171272.3392">4772 10730 432,'0'0'362,"0"0"-332,84 0 87,-29 0 47,31-2-88,41 0-24,40 2-20,44 0-9,40 6 42,33 18 16,19 3-42,1 2-6,-16-5 13,-38 0 2,-33-4-9,-36-3-11,-33 0-11,-30-3-15,-27-3-2,-27-3-1,-19 0-2,-21-6-6,-12 1-19,-5-3-4,-7 0 4,0 0-3,0 0 26,0 0 5,0 0 13,0 0 9,0 0 4,0-3 0,-1 3-9,-5 0-16,-5 15-1,-4 21 0,-7 24 8,-2 23 22,3 19 17,2 14 4,7 12-24,3-2 0,6 2-11,0-7-6,3-7-7,-3-12-3,-6-14-1,-11-17-3,-12-10-20,-20-18-42,-25-14-118,-17-17-200,-16-12-431</inkml:trace>
  <inkml:trace contextRef="#ctx0" brushRef="#br0" timeOffset="172214.1562">4633 10689 610,'0'0'490,"0"0"-478,0 0 36,0 0 107,0 0-79,0 0-58,-44 58-4,15 7 16,-1 16-4,-2 12-5,6 9 7,5 4 7,6 3-14,2 5-13,4 2 0,0-6-4,-3-5-4,0-13-1,-2-14-1,1-10 1,0-10-1,2-10 2,2-6 1,0-5 0,-1-7-1,4-3 2,3-8-2,3-1 5,0-3 9,8-2-1,8-1 3,4-1 0,12 2-4,7-3 8,7 1 2,15-3 6,24 0 2,30-1-15,30 0 23,37 4-23,25-5-7,23 2 4,16-5-9,8-3 3,7 0-4,-6 0 9,-15-8-11,-20-6-2,-33-1 1,-35-2 1,-30-1-5,-28-1-19,-25 5-13,-20 4-9,-19 2 2,-15 5-35,-9 3-36,-5-2 15,-1 2-3,0-1-12,0 0 67,0-4 37,0 3 11,0 0 19,0 0 25,0 2 2,0 0-12,9 0-20,0 0-6,2 0 6,4 0 13,0 0 12,1 0-2,5 0-2,-3 0-12,-2 0 10,-5 0-9,-5 0-17,-5 0-7,-1 0 0,0 0-78,-17 0-126,-5 0-137</inkml:trace>
  <inkml:trace contextRef="#ctx0" brushRef="#br0" timeOffset="172746.958">7348 12278 1244,'0'0'86,"0"0"-77,0 0 2,-82 0 35,27 0-25,-16 0-16,-9 2-5,-5 4 0,-6 1-4,0 2-28,-3 1-24,-5-2-36,-1 2-25,-5-3-33,3-2 21,-2 0-5,7-2-63,6 0-40,3-1 67,13-1 170,8 1 124,12-1 17,9-1 15,15 0-39,12 0 30,11 0 21,8 0 0,0 0-12,8 0-21,24-1-61,26-6-4,30-2-8,37 0-22,33 1-21,35 0-8,20 3-3,15-2-8,4 4 0,-10-2-4,-11 4-50,-18-6-240,-22-4-519</inkml:trace>
  <inkml:trace contextRef="#ctx0" brushRef="#br0" timeOffset="180254.1567">11951 2950 786,'0'0'103,"0"0"-93,0 0 43,0 0 131,0 0-109,0 0-5,0 0 17,-17-31-30,17 31-19,0 0 1,0 0 3,0 0-13,0 0-3,0 0-7,0 0 3,6 3 0,11 13 5,10 2 13,1 1-5,3 1-11,-1-3-7,-1-1-6,-3-2-2,-6-3-1,-2-2-5,-1-2 1,-2 0-4,2-2 2,-2 1 2,-5-6-3,-2 0 1,-5 0 0,-2 0 2,-1 0 0,0 0 0,0 0 2,0 0-2,0 0 0,0 0-1,0 0 1,0 0-1,0 0 1,0 0-2,0 0 0,0 0 1,0 2-2,0-2 0,0 4-1,0 3-2,-4 6 2,-4 8 4,-5 4 2,-2 1 4,-3 2 0,1-3 0,-2 0-2,1-6-4,5-2 8,2-6-7,2-2-1,4-5-3,1 0 1,1-1-2,2-2 0,1-1 0,0 0-1,0 0-14,0 0-27,0 0-29,8-10-116,15-9-365</inkml:trace>
  <inkml:trace contextRef="#ctx0" brushRef="#br0" timeOffset="180750.2042">12395 2255 186,'0'0'939,"0"0"-886,0 0 89,0 0 62,0 0-109,0 0-67,-6 30 6,-2 9 55,0 0-43,0 0-33,1-3 13,-3-2-18,2-5-6,2-4-1,1-7 0,4-7-1,1-5-5,0-6-29,0 0-35,0-2-12,0-18-25,8-7-129,-4-6-8,-2-5-119,-2 1-206</inkml:trace>
  <inkml:trace contextRef="#ctx0" brushRef="#br0" timeOffset="180924.4627">12268 2225 75,'0'0'657,"0"0"-556,0 0 67,-11-74 27,18 58-22,17 2-70,10-1-21,11 1-26,7 3-18,1 4-12,-1 5-15,-6 2-8,-11 0-3,-6 5-47,-19 16-196,-10 4-218,-23 7-320</inkml:trace>
  <inkml:trace contextRef="#ctx0" brushRef="#br0" timeOffset="181539.0774">12128 2537 1062,'0'0'133,"0"0"-121,80 17 192,-48-12-85,-1-2-76,1 2-31,2-5-10,0 0-2,-2 0-5,-4-6-28,-4-11-9,-4-4 9,-1-4 31,-3 3 2,-2 2 15,-2 6 44,-5 6-2,-4 4-2,-2 4-2,-1 0-16,0 8-37,2 18 3,-2 8-3,0 5 5,0 0-4,0-5-1,0-1 0,0-8 0,0-5-7,0-7 4,0-8-27,0-2-2,0-3 10,0 0 20,10-17 0,1-8 0,4-8-4,-3-6 6,3-4-2,3 1 2,1 4 7,6 5 3,7 10 10,-1 7 8,0 8-15,-4 5-6,-9 3 5,-6 0-10,-5 15-2,-5 7-3,-2 3-1,-8 3-1,-18 2-2,-6-2-9,-6-3 0,1-6 2,4-5 0,11-7 10,11-4 4,8-3 2,3 0 17,0 0 57,0 0-24,4 0-8,12 7-18,10 8-14,8 9-7,10 7-5,3 10-6,5 12-47,1 3-190,3 1-514</inkml:trace>
  <inkml:trace contextRef="#ctx0" brushRef="#br0" timeOffset="182354.9747">11994 6277 649,'0'0'81,"0"0"60,0 0 39,0 0-92,0 0-19,0 0 33,-28-6-26,28 6-4,0 0-9,0 3 2,1 11-29,17 5 9,12 8 35,4 2-35,5-3-20,-2-4-7,-2-1-2,-7-6-11,-4-3 0,-11-7-5,-7-2 2,-6-3-2,0 0 3,0 0 1,0 0-2,0 0 2,0 2-4,-6 3 1,-12 7-1,-9 7 2,-7 5 3,-7 3 1,-1-2-1,3-2-1,2-1-4,14-8 0,6-5-1,12-4-4,5-2-28,0 2-57,15-2-94,15 0-193,11-1-502</inkml:trace>
  <inkml:trace contextRef="#ctx0" brushRef="#br0" timeOffset="182589.6121">12371 6665 1355,'0'0'257,"0"0"-256,0 0 72,0 0-15,0 0-41,0 73 34,-9-41-35,1-3-1,2-7-9,0-4-6,4-5-1,1-6-26,1-3-109,-3-4-109,-4 0-97,-1 0-211</inkml:trace>
  <inkml:trace contextRef="#ctx0" brushRef="#br0" timeOffset="182758.8391">12277 6695 899,'0'0'253,"0"0"-249,0 0 180,0-88-33,0 76-64,1 2-3,12 4-21,6 2-30,8 2-31,5 2-2,2 0-10,-4 1-57,-8 13-139,-16 5-157,-6 3-617</inkml:trace>
  <inkml:trace contextRef="#ctx0" brushRef="#br0" timeOffset="183232.5719">12116 6914 888,'0'0'587,"0"0"-582,0 0 41,105 3 59,-71-3-85,4 0-20,3 0-2,1 0-16,-3 0-54,-5-6 21,-1-3 23,-5-4 21,-2 2 7,-3 2 0,-3 3 5,-11 2 12,-6 4 32,-3 0-7,0 0-7,0 0-35,-5 13 1,-4 7 2,-1 0 12,6 4 1,2-4-5,2-1-9,0 0 2,6-7-4,10-1 2,5-8 2,0-3-1,3 0 3,1-9-1,-1-8 3,-3-5 7,-5 3 1,-5 0 9,-2 5 2,-8 6 10,1 5-6,-2 3-6,0 0-5,0 0-7,0 15-8,-2 17-2,-11 14 9,-1 6 2,0 6-6,-2 1-8,5-1 0,0 1-46,4-2-116,4-2-291</inkml:trace>
  <inkml:trace contextRef="#ctx0" brushRef="#br0" timeOffset="183936.0197">11966 7749 370,'0'0'70,"0"0"1,0 0 33,-51-83 33,43 68 11,2 4-54,4 5 38,2 4-29,0 1 3,0 1-25,0 0-24,0 0-10,0-2 2,0 2-2,0 0-1,0 0-5,0 0-7,18 7-6,17 17-17,11 4 12,2 2-1,-2-4-4,-10-5-2,-10-4-7,-10-4-3,-4-5-1,-8-4-4,-4-4 1,0 0 1,0 0 0,-6 0 2,-20 0-3,-10 0 1,-9 3 4,2 6-1,0 3-5,3 7-1,6 1-1,6 4 0,7-3-7,12-1-21,8-2-60,1 1-102,15-5-143,20-4-284</inkml:trace>
  <inkml:trace contextRef="#ctx0" brushRef="#br0" timeOffset="184157.1106">12365 7972 1290,'0'0'303,"0"0"-294,0 0 157,0 0-105,0 0-50,0 0 12,-22 106 20,12-56-25,1-5-12,6-4-6,3-8-6,0-6-30,0-5-51,0-8-131,0-10-135,0-4-250</inkml:trace>
  <inkml:trace contextRef="#ctx0" brushRef="#br0" timeOffset="184320.6966">12225 8037 1006,'0'0'113,"0"0"-24,0 0 195,42-76-180,-11 62-71,2 4 15,1 1-18,-2 3-20,-2 3-10,-1 3-15,0 0-101,-8 9-215,-11 10-260</inkml:trace>
  <inkml:trace contextRef="#ctx0" brushRef="#br0" timeOffset="185038.821">12130 8311 927,'0'0'564,"0"0"-560,0 0 69,0 0 21,91 17-82,-55-9-11,6 0-1,1-3-28,-3-3-61,-3-2 1,-7 0 17,-6-16 22,-3-4 35,-5 1 14,-4 3 50,-5 5 48,-3 4-15,-1 5-5,-3 2-33,0 0-27,0 17-18,0 12 0,0 7 6,0 4 2,-5 0 1,-1-1-5,2-3 0,1 0-4,1-8-3,0-5 2,2-9-1,0-6-11,0-7-15,0-1 4,0 0 14,0-17 3,0-8 4,0-6 0,8-4 3,1-3 1,3 1 0,1 3 1,5 5 6,2 7 9,4 3-4,2 6-2,3 3-3,2 4-1,0 6 2,-2 0-7,-9 12 0,-7 7-2,-12 4-4,-1 3-1,-21-2-4,-10-2-22,-8-3-9,2-4 12,7-4 9,12-5 16,12-4 3,6-2 3,0 0 34,0 0 26,18 0-7,6 0-27,7 0-14,3 0 13,1 9-12,-3 7 1,-2 3 0,-6 1-2,-10 3-10,-8 1-1,-6-2-4,0-2-1,-21-3-1,-16-6-8,-9-6-8,-8-5-9,-3 0-43,8-7-54,7-10-40,13-5-103,16-2-361</inkml:trace>
  <inkml:trace contextRef="#ctx0" brushRef="#br0" timeOffset="191038.5695">16473 3555 420,'0'0'360,"0"0"-265,0 0 72,0 0-9,0 0-12,0 0-46,17-25-51,-17 25-14,0 0-19,0 4-7,0 12 22,1 5 6,1 3-7,-1 2 0,-1 1-10,0 1-7,0-2-2,0-1-1,0-6-1,0-5-4,-1-3-2,-1-8-1,2 0 0,0-3 3,0 0 5,0 0 6,0 0 4,0 0-2,0 0-2,0 0-4,0 0-5,0 0-2,0 0 1,0 0 5,0 0-2,2 0 2,2 0 0,7 0 1,3 0-3,6 0 2,3 0-2,5-1-5,-3-4 0,0 1 3,-4 1-2,2-1-1,-1-1-4,0 2 0,-1-2-2,-3 3 0,-4 0 1,-6 1-3,-5 1-9,-3 0-20,0 0-24,0 0-29,0 0-143,-8 7-153,-1 8-207</inkml:trace>
  <inkml:trace contextRef="#ctx0" brushRef="#br0" timeOffset="191476.4669">16973 3870 237,'0'0'398,"0"0"-307,0 0 124,0 0-17,0 0-76,0 0 14,6-20-40,-6 20-40,0 20-33,-2 6 29,-9 6 15,2 3-22,-4 0-25,0-3-11,1-3-5,1-9-4,3-4-3,3-8-45,4-2-58,1-6-55,0 0-56,9-9-9,1-12-183,-2-3 23</inkml:trace>
  <inkml:trace contextRef="#ctx0" brushRef="#br0" timeOffset="191655.9584">16931 3866 664,'0'0'117,"0"0"-24,0 0 49,0 0-30,0 0-43,8-78 63,5 71-10,8 2-64,9 0-38,2 2-3,0 3-3,-2 0-8,-10 0-6,-1 3-29,-12 17-116,-7 3-131,0 4-282</inkml:trace>
  <inkml:trace contextRef="#ctx0" brushRef="#br0" timeOffset="191842.3491">16736 4127 1357,'0'0'22,"0"0"-16,0 0 137,0 0-102,94 23-38,-61-13-3,0 0-9,1-3-72,-6-4-62,-4-3-13,-2 0-85,-1 0-159</inkml:trace>
  <inkml:trace contextRef="#ctx0" brushRef="#br0" timeOffset="192256.1644">17082 4141 488,'0'0'321,"0"0"-239,0 0 91,0 0-69,0 0-65,0 0-11,3-32 5,-1 30-6,-2 1-17,3 1 6,-1 0 10,0 0 2,-2 0-2,1 0-8,1 0-3,-2 0-5,0 0-7,3 0-3,-2-1 0,-1 1 0,2-2 0,-1 1 1,1-1 4,-1 0 16,2-1 20,-1 0 7,-1 2-14,1-2-9,-2 3-3,0 0-11,0 0-6,0 0-3,0 0-1,0 0-1,0 0 0,0 0 4,0 0-1,0 0 1,0 0-2,0 0-2,0 3 0,-2 1-2,-1 0-4,0 3-77,0 1-125,3 1-137,0 2-609</inkml:trace>
  <inkml:trace contextRef="#ctx0" brushRef="#br0" timeOffset="192362.7971">17082 4141 853</inkml:trace>
  <inkml:trace contextRef="#ctx0" brushRef="#br0" timeOffset="193056.4147">17082 4141 853,'101'74'447,"-89"-85"-444,-7 0 104,-4 3 37,-1-2-84,0 1-45,-10-1-5,-8 3-10,-6 1-8,-4 6 7,-1 0 1,-5 14 1,4 11 4,6 8 0,6-1-4,8 1-1,7-5 0,3-4 0,0-7 0,3-6-1,10-5-2,4-6-5,2 0-5,7-9 4,0-10 2,1-6 6,-2-3 1,-1 0 3,-7 0 1,-2 3 0,-8 4 8,-2 12-1,-5 5 6,0 4-7,0 0-10,-3 10-17,-10 17 16,-1 4 1,3 3 5,4 2-3,5-2-2,2-6 0,0-3-4,11-3-49,5-8-36,5-4-24,1-8 32,5-2 13,1 0 34,1-14 26,0-7 8,-4-3 11,-4-4 34,-5-3 17,-4 2-3,-8 3-12,0 8 6,-4 7-9,0 8-1,0 3-11,0 0-32,-8 15-7,-8 14 7,-2 10 9,-2 0 2,7 1-7,1-3-3,8-4-1,1-5 0,3-8-2,0-9-11,0-5 2,0-6 6,6 0 5,10 0 5,2-10 1,4-6 7,-1 3 18,-1 0-6,-3 3 0,-3 5-1,-4 4 8,-1 1-13,-2 11-12,4 11 3,-7 7 0,-4-1-7,0-1 2,-4-5-5,-16-5-1,-3-5 0,-7-4-3,-8-6-34,-7-2-97,-3-5-158,0-15-385</inkml:trace>
  <inkml:trace contextRef="#ctx0" brushRef="#br0" timeOffset="203222.3319">15044 6311 617,'0'0'176,"0"0"-166,0 0 109,0 0 6,0 0-70,0 0-30,0 0-20,0 0 2,-1-16-3,-1 14-2,2 1 7,0 1 19,0-1 7,0 1 23,0 0 17,0 0-11,0 0-15,0 0-16,0 0-5,0 0-6,0 0-10,0 0 3,0 0-2,0 0-3,0 0-1,0 0 0,0 0-1,0 0 4,3 4 5,2 5 9,7 1 6,-4 0-2,2-1-7,0-1-8,0 1-5,0 1-4,4 0-3,-2 2 0,3 0-3,-1-2 1,-2-1 2,-2-3-2,-3-2 2,1-2 0,-3-2 1,-1 3 0,-4-3 0,0 0-3,0 0 2,3 0-3,-2 2 0,4 1-1,2 1 1,2 1 0,2-2-1,-5-1 1,-5 0 0,1-2 1,-1 1-1,-1-1 1,2 0-1,-1 0 0,4 3 1,-1-2-1,2 2 0,-2-1 0,1 0 0,-2-1 0,-1-1 0,-2 0 1,0 0 0,0 0-1,0 0 1,0 0-1,0 0 0,1 0 0,-1 0 0,0 0 1,0 2-1,0-2 0,0 0 0,0 2 0,0-2 0,0 0 0,0 0 1,0 0 0,0 0-1,0 0 0,0 0 1,0 0-2,0 0 2,0 0-1,0 0 0,0 0 1,0 0-1,0 0 0,0 0 0,0 0-1,0 0 1,0 0 0,0 0 0,0 0 0,0 0 1,0 0-1,0 0 0,0 0 0,0 0 0,0 0 1,0 0-1,0 0 0,0 0 0,0 0 0,0 0 0,0 0 0,0 0 0,0 0 0,0 0-1,0 0 1,0 0-1,0 0 0,0 0 0,0 0 0,0 0 0,0 0-1,0 0 1,0 0 1,0 0 0,0 0 0,0 0-6,0 0-7,0 0 0,0 0 0,0 0 0,0 0 0,0 0 5,0 0 2,0 0 1,0 0 1,0 1-4,0-1-4,0 0-2,0 0-1,0 0-4,0 0 3,0 0 3,0 0-11,0 0-7,0 2-18,0-1-31,0 3-100,3-3-83,0 0-323</inkml:trace>
  <inkml:trace contextRef="#ctx0" brushRef="#br0" timeOffset="204924.3552">15083 6384 597,'0'0'150,"0"0"-133,0 0 96,0 0 13,0 0-70,0 0-32,-10-17-2,10 17-12,0 0-6,-2 0 2,2 0 18,0 0 5,0 0 19,0 0 40,0 0 3,0 0-22,0 0-36,0 0 2,2 0 3,4 0-8,7 0-16,2 5-8,4 5-3,3 2 1,-1-2-2,0 0 3,-4-2 0,-5-5 3,-2 0 4,-5 1 2,-2-4 2,-1 0-7,-2 0-2,0 0 2,0 0-7,0 0 0,0 0 0,0 0-1,0 0-1,0 0 1,0 0 3,0 0 1,0 0 2,0 0 5,0 0-2,0 0-1,0 0-3,0 0-3,0 0 1,0 0-3,0 0-1,0 0 1,0 0-1,0 0 0,0 0 0,0 0 1,0 0-1,0 0-1,0 0 1,0 0 0,0 0 0,0 0 0,0 0-1,0 0 0,0 0-2,0 1 3,0-1 0,0 0-3,0 0 3,0 0-1,0 0 0,0 0 1,0 0 0,0 0 0,0 0-1,0 0 0,0 0 0,0 1-1,0-1 0,0 0 2,0 0-1,0 0 1,0 0 1,0 0 1,0 0 1,0 0-3,0 0 0,0 0 0,0 0 0,0 0 1,0 0-1,0 0-1,0 0 1,0 0-1,0 0 2,0 0-1,0 0 0,0 0 0,0 0 0,0 0 0,0 0-3,0 0-4,0 0 0,-1 0 2,-2 0-1,0 0 4,-1 0 0,-1 0-2,-4 0 4,1-1-1,-6-2-1,-2-2 1,-1-1-1,-3 0 1,3-1-1,1-2 2,3 4 0,3-1 0,6 4 0,2 0 2,2 2 0,0 0 1,0 0 3,0 0 5,0 0 0,8 0-7,14 0-1,10 10 1,12 1 1,-2-1 1,-5 0 3,-9-3-5,-8-1 3,-8-3-1,-6 0 0,-4-3-5,3 0 1,-5 0 0,0 0-2,0 0 1,0 0-1,0 0 1,0 0 0,0 0-1,0 0 0,0 0 0,0 0-1,-6 0 1,-6 3 0,-7 4 0,-7 5 1,-7 5 1,-2 2 4,-1-2-3,0 2 3,0-4-6,4-2-3,-4-3 3,6-5 1,6-2-1,8-3-1,11 0 1,5 0-1,2 0-23,25-9-62,9-1-150,7 3-170,0 0-514</inkml:trace>
  <inkml:trace contextRef="#ctx0" brushRef="#br0" timeOffset="206001.7356">15278 6767 768,'0'0'151,"0"0"-23,0 0 30,0 0-49,0 0-36,0 0-31,0 0-38,6 27 3,-6 11-1,-7 5 26,-5 1 5,-1-6-11,-2-6-15,3-4-6,0-5-3,3-9-2,3-4-1,5-9-15,1-1-35,0 0-50,0-12-5,0-10-69,0-3-25,1 0-31,7 1-205</inkml:trace>
  <inkml:trace contextRef="#ctx0" brushRef="#br0" timeOffset="206238.1598">15198 6818 536,'0'0'110,"0"0"-50,0 0 99,0 0-47,0 0-6,0 0-28,-30-73 9,30 66 8,0 1 8,0-1-26,1 0-8,17-1-35,5-3-15,10 3-18,1 1-1,2 2 0,-2 0-2,2 4-1,0 1-48,-2 0-102,-7 0-151,-14 9-331</inkml:trace>
  <inkml:trace contextRef="#ctx0" brushRef="#br0" timeOffset="206567.6771">15009 7028 211,'0'0'58,"0"0"7,0 0-65,0 0 100,0 0-93,0 0 7,-30 0 73,30 0 1,0 3 3,0-3 51,0 0-8,0 0-32,0 0-34,3 0-32,-2 0-12,2 0-14,2 0-6,5 3-4,7 1 0,6 0 6,9 1-5,4-4 1,5-1-2,-2 0-21,-3 0-75,-5 0-216,-4 0-320</inkml:trace>
  <inkml:trace contextRef="#ctx0" brushRef="#br0" timeOffset="207198.8162">15515 6895 945,'0'0'164,"0"0"-109,0 0 172,0 0-106,0 0-86,0 0-33,0 0 8,-49 44 4,30-6-6,1-1-4,2 2 0,1-7-4,2-2 0,5-8-3,2-6-29,4-6 3,1-10 3,1 0 9,0 0 17,0 0 12,1-14-5,12-3-6,3-5 10,2 2 10,6 7-3,-3 1 11,2 6-8,-8 6 3,-4 0-1,2 2-7,-5 16-9,-4 6-5,-4-1-2,0 0 0,-7-4 0,-11-2-5,-2-7 3,-2-5 0,1-2-3,5-3-6,1 0-18,4-1 0,4-13-35,4-3-78,3-1-114,0 1-234</inkml:trace>
  <inkml:trace contextRef="#ctx0" brushRef="#br0" timeOffset="207456.5045">15805 7064 1140,'0'0'37,"0"0"-3,0 0 136,0 0-128,0 0-36,0 0-4,-93-10 9,68 35 8,9 3 1,6-1 0,10-1-1,0-5-9,0-4-3,13-5 0,3-2-3,11-6-4,7 0-13,10-4-113,-1 0-156,2-4-463</inkml:trace>
  <inkml:trace contextRef="#ctx0" brushRef="#br0" timeOffset="208502.5129">20000 5939 1085,'0'0'82,"0"0"14,0 0 67,0 0-90,0 0-35,0 0-13,-10-3 1,-13 1-13,-10-3-6,-9 1-2,-7 1-3,1 1 0,2 2-2,13 0 2,8 0-2,11 0 0,10 0 2,1 0 2,3 0 18,0 0 25,0 0 6,0 0-13,0 0-12,0 0-14,0 0-3,0 0-5,4 5-5,2 9 0,1 8 2,3 3 1,1 0 1,-3 0-4,0 2 0,-2-3 2,-2-2-3,0-3-1,-4-6-1,0-3-8,0-4-74,3-6-141,8 0-164,8-17-557</inkml:trace>
  <inkml:trace contextRef="#ctx0" brushRef="#br0" timeOffset="208902.5945">20460 5675 695,'0'0'602,"0"0"-565,0 0 92,0 0 13,0 0-117,0 0-24,5 66 29,-5-25 1,-7-7-18,-1-8-10,0 1-3,2-10 0,1 0-3,2-9-35,1-2-77,2-6-69,0 0-63,0-7-152</inkml:trace>
  <inkml:trace contextRef="#ctx0" brushRef="#br0" timeOffset="209074.5647">20395 5700 970,'0'0'157,"0"0"-110,0 0 154,0 0-70,31-74-69,-15 65-4,7-1-14,5 3-28,5 2-16,2 1-2,-2 4-1,-6 0-49,-4 0-99,-14 15-133,-9 0-230</inkml:trace>
  <inkml:trace contextRef="#ctx0" brushRef="#br0" timeOffset="209257.3944">20269 5908 1115,'0'0'31,"0"0"-21,0 0 162,0 0-95,0 0-53,100 50-20,-71-47-4,6-3-82,1 0-87,2-2-138,-3-10-244</inkml:trace>
  <inkml:trace contextRef="#ctx0" brushRef="#br0" timeOffset="209838.6626">20789 6020 884,'0'0'0,"0"0"-2,0 0 2,0 0 36,-9-78-1,1 61 70,6 3 21,1 1-4,1 6 10,0 2-46,0 3-29,0 1-33,0 1-22,0 0-2,-2 0-8,2 0-2,0 0-2,0 0 4,0 0 6,0 0 2,0 0 2,0 0-1,0 0 1,0 0-1,0 0-1,0 0 0,0 0 0,0 0 0,0 0 0,0 0 0,0 0 0,0 0 2,0 0 2,0 0-2,0 0-1,0 0-1,0 0 0,0 0 0,-1 0-3,-4 0 1,1 0 1,-3 0-3,-5 0 2,-6 3 2,-3 6 1,-3 6 2,0 6 2,2 4 1,8 3 1,9 4-3,5-3 5,0-1-1,14-2-1,3-7-4,2 0 1,2-4-3,7-4-1,2 0-4,3-4-96,6-6-136,0-1-156</inkml:trace>
  <inkml:trace contextRef="#ctx0" brushRef="#br0" timeOffset="210242.3399">21133 6041 1166,'0'0'58,"0"0"-54,0 0 147,0-78-112,-22 64-34,-4 4-3,-2 8 5,0 2-2,-1 10-3,1 16 11,7 8 1,5 5-12,8-3 0,8-2-1,0-5-1,5-6-2,17-8 1,-1-5-5,4-5 1,1-5 2,-3-2 3,3-15 2,-5-8 15,0-4 3,-2-4 17,-5-4-12,-3 8 2,-5 9 18,-4 9-6,-2 11-11,0 0-4,0 0-24,-6 22-1,-7 9 1,-1 3 17,5 4-4,9-1-5,0-1-8,26 3-10,4-5-145,4-5-236</inkml:trace>
  <inkml:trace contextRef="#ctx0" brushRef="#br0" timeOffset="223398.2785">20428 6595 715,'0'0'65,"0"0"-43,0 0 98,0 0-25,0 0-50,0 0-17,0 0 2,0 0 0,3-8-9,1 6 3,0-1 12,4 0 6,-2-1-10,1 0 1,3 0-9,0 1-3,0-1-6,0 0 7,-2-1 0,1 1 2,0 2-7,-2 0-3,0 1-1,-2 0 1,0 1-4,-1 0-7,1 0-2,1 0-1,1 0 0,1 0-1,0 0 2,-2 0-2,-1 0 1,0 0-2,1 1-15,5 6-20,3 3-40,4 1-12,-3 0-30,-2-2-3,-5-4-98,-6-3-107</inkml:trace>
  <inkml:trace contextRef="#ctx0" brushRef="#br0" timeOffset="226099.2998">16996 3294 845,'0'0'208,"0"0"-179,0 0 55,0 0 11,0 0-60,0 0-21,0 0-5,10 12 1,-10-9-4,0 1-6,0-3 0,-5 1 0,-2-2 2,-4 0 0,-1-2 2,1-10-1,2-5-2,7 0 4,2-2 11,0 1 14,9 3 30,7 1-26,-1 7 24,0 3-25,-3 4-5,2 0-22,2 11-5,0 14 1,-2 0 5,-8 3-7,-6-2 0,0-4-3,-8-2 1,-12-6-7,-2-5-9,-4-6-2,0-3 3,3 0 4,2-10 11,9-7 2,3-2 6,4 1 0,5 0 20,0 3 14,2 4 0,11 1-14,6 5-10,6 5-6,5 0-8,-1 5-1,-2 11 0,-8 3-1,-11-3 0,-8 2-7,0-2 1,-8-2-2,-12-5-18,-6-3-2,1-6 9,1 0 10,6-10 9,8-6 1,6-1 11,4 2 10,0 0 17,0 4-7,5 5-4,3 3-8,-4 1-11,3 2-9,1 0-3,-2 0-6,0 7 2,-3-1-3,-3 0-4,0-4-15,0 1-4,-3 0-6,-3-3 13,1 0 20,2 0 6,3 0 4,0 0 12,0 0 16,0 0 3,0 0-5,0 0-18,0 0-8,0 0-4,0 0-3,0 0-4,0 0-7,0 0-7,0 0 8,0 0-3,0 0 5,0 0 8,0 0-2,0 0 5,0 0 0,0 0 0,0-1-4,0-6-10,-1 1 9,-1 0 1,1-1 4,1 7 7,0 0 12,0 0 4,0 0-6,3 0-4,3 0-13,1 0 3,-2 0-6,0 0 3,-3 0-1,-2 0-1,0 0 0,0 0-1,0 0-2,0 0-1,0 0-11,0 0-19,0 0-55,0 0-84,0 0-59,0 0-270</inkml:trace>
  <inkml:trace contextRef="#ctx0" brushRef="#br0" timeOffset="229054.3881">12996 9331 1259,'0'0'0,"0"0"-25,0 0 25,0 0 2,-30 164 54,11-40 38,-5 20-11,-1 8-51,-3 2-8,7 4-1,2-4 19,9-3-19,10-2-9,0-14-1,0-12-6,9-15-2,0-15 0,0-14-5,-3-13 1,-3-14-2,1-11 2,0-9-1,0-9 1,-2-5 2,3-5 16,-5-2-12,0 0 23,0 3-19,0 0-1,0 1-6,0-1 0,0 1 0,-5 2-3,-1 3 1,-3 6 0,-2 0 0,-4 6-2,-1-1 4,-3 7-2,-1 4-2,4-1 7,-2 4-2,8-3-1,2 2 0,1 2 1,1 1 1,-3 0-2,2 2 0,-3-7-3,3-5 3,-1-3-1,4-7 2,-2-5-1,1-2 0,1-3-4,1-1 1,-3-4-2,4-1 3,1-3-2,-1-3 0,2-1 0,0-4-5,0 0-71,27-4-156,15-20-283</inkml:trace>
  <inkml:trace contextRef="#ctx0" brushRef="#br0" timeOffset="234447.66">15043 9392 793,'0'0'32,"0"0"-11,0 0 202,-44-81-36,39 73 7,3 5-74,2 3-47,-1 11-47,-1 24-14,-4 9 29,-1 8 3,-2 0-25,-3 0-17,1-3-1,0 0-1,5-4-12,6-8-91,0-8-103,0-12-163,6-7-227</inkml:trace>
  <inkml:trace contextRef="#ctx0" brushRef="#br0" timeOffset="234628.4768">14911 9279 1032,'0'0'16,"30"-122"84,-10 78 83,1 7-83,-1 12-45,6 6-21,5 9-29,13 10-5,6 0-8,0 18-5,-14 15-121,-19 7-98,-17 7-203</inkml:trace>
  <inkml:trace contextRef="#ctx0" brushRef="#br0" timeOffset="235210.2691">14756 9804 1075,'0'0'70,"0"0"-69,109 9 60,-56-9 78,-2-10-88,-2-2-35,0 0-16,-4 0-4,-7 2-8,-11-2-10,-6 2 2,-9 1 11,-3 4 9,-6 2 0,-2 3 9,-1 0 22,0 11-20,0 12 18,0 5 14,-9 5-17,-4 1 0,-2 0-15,-4-3-7,-2 1-3,1-6-2,-2-2-1,1-11-17,6-6-20,6-7-20,5-5 32,4-23 14,4-12-1,16-9 14,8-11 3,3 0 14,2 0 15,0 8-3,-2 11 15,-1 12-4,2 9-15,-1 11-13,-3 9-5,-1 0-3,-5 13-3,-7 15 0,-6 6-1,-9 6-4,-10-1 2,-24-2-2,-13-4-12,-7-8-13,0-7 5,8-5 13,12-7 10,16-2 1,12-4 4,6 1 19,0 1 29,3 2-10,16 6-28,4 3-7,4 3-2,0 4-5,0 2-2,1 0-57,8 0-82,6-1-97,8-6-266</inkml:trace>
  <inkml:trace contextRef="#ctx0" brushRef="#br0" timeOffset="235550.7525">16227 9498 305,'0'0'907,"0"0"-880,0 0 67,0 0 86,0 0-93,94-37-41,-65 36-15,0 1-22,6 0-9,-2 0-24,-8 12-166,-18 5-251,-7 2-376</inkml:trace>
  <inkml:trace contextRef="#ctx0" brushRef="#br0" timeOffset="235682.5594">16194 9693 1429,'0'0'74,"0"0"-53,0 0 131,0 0-96,90 0-56,-34 0-15,10 0-163,1-3-371</inkml:trace>
  <inkml:trace contextRef="#ctx0" brushRef="#br0" timeOffset="236119.4036">17146 9365 1286,'0'0'132,"0"0"-127,0 0 71,0 0-4,0 0-17,-4 99 9,4-52-27,0-2-31,0-1 1,-2-4-7,-6-1 0,-1-7-3,-2-8-22,0-10-37,5-8-12,-2-6 7,8-10 30,0-23 4,0-14 10,0-11 23,14-10 7,0-4 10,-1-5 23,1 6 19,2 12-2,0 9-22,4 17 6,-4 11-11,2 7-4,4 10-17,13 5-9,11 0-10,9 20 3,0 10-53,-14 9-93,-27 11-120,-14 3-12,-34 5-22,-24-1-149</inkml:trace>
  <inkml:trace contextRef="#ctx0" brushRef="#br0" timeOffset="236270.7141">17110 9670 682,'0'0'272,"0"0"-81,-59 73 11,54-61-90,4-2-48,1-3-9,0-3-24,13 0-9,14-4-17,13 0-5,8 0-2,7-13-64,0-2-117,-1-4-134,-9 5-451</inkml:trace>
  <inkml:trace contextRef="#ctx0" brushRef="#br0" timeOffset="237785.4227">17614 9839 338,'0'0'7,"0"0"18,0 0 174,0 0-57,0 0 25,38-74-17,-32 55-28,-3 1-27,-2 1-10,-1 5-12,0 2-19,0 6-11,0 1-24,-10 3-19,-7 3-2,-1 11-3,-1 6 3,2 1 2,3 1-4,2 1 2,1-2 1,5-3 1,2 0-1,1-4 1,1-4 2,1-2-2,1-4-3,0-1 2,0-1 1,0 0-1,0-1 1,0 1 0,0-2 0,0 0 0,0 0-3,0 0 0,0 0-8,0 0 4,0 0 4,0 0 2,0 0 1,0 0-1,0 0-4,0 0 1,0 0 3,0 0 0,0 0 1,0 0 0,0 0 0,0 0 1,0 0-1,0 0 0,0 0 0,0 0 1,0 0-1,0 0 0,0 0 0,0 0-1,0 0 1,0 0-2,0 0-1,0 0 2,0 0 1,0 0 0,0 1 1,0 0-1,0 2 0,0 1 0,0 1 2,1-2 0,8-1 1,8-2 1,4 0 7,9-1 4,1-15 0,-3-5-3,1-1 9,-9-6-11,-4 3 11,-6 0 8,-6 5-6,-4 7 0,0 6 3,0 6-11,0 1-15,-1 5-1,-5 22-10,-1 7 11,-1 7 2,5-1 1,1-7-2,2-5-1,0-6-3,13-8-2,9-8-17,6-6-17,2 0-9,0-14 3,-1-11-1,-3-2 5,-6-4-1,-1-1 16,-3-2 1,-4-7-13,1-2 16,-2-1 21,-1 5 2,-1 10 16,-3 12 74,-1 10-5,-5 5 0,0 2-22,0 12-44,-3 20-17,-14 13-2,1 5 11,-5 0-3,2-7-4,4-4-1,0-8-4,5-4 0,3-10-1,4-6 1,2-8-4,1-3-2,0 0-5,0 0 7,9-12 3,8-7 1,6-1 0,1 1 0,-2 5 6,-3 4 9,-5 7 8,-3 3-7,0 0-5,0 10-3,-3 5-2,-4 2-2,-4 2 1,0-2-3,-3 0-2,-15-3 0,-7-4 0,-7-4-1,-4-5-25,-4-1-52,6 0-40,7-15-92,15-7-76,12-4-262</inkml:trace>
  <inkml:trace contextRef="#ctx0" brushRef="#br0" timeOffset="238033.1277">18359 9482 1389,'0'0'43,"0"0"17,0 0 107,0 0-97,0 0-46,0 0-17,93-39-7,-52 39-4,8 0-32,12 0-154,9-1-295</inkml:trace>
  <inkml:trace contextRef="#ctx0" brushRef="#br0" timeOffset="238424.7116">19285 9442 873,'0'0'128,"0"0"-48,0 0 142,0 0-70,0 0-93,0 0 14,-45 64-1,30-23-21,-3 2-32,0 1-12,-1-5-7,3-3-4,4-9-74,4-6-99,8-12-156,0-9-257</inkml:trace>
  <inkml:trace contextRef="#ctx0" brushRef="#br0" timeOffset="239255.0334">19185 9431 996,'0'0'51,"26"-124"23,-6 72 114,5 12-9,2 11-83,2 8-32,-7 7-11,-1 10-21,0 4-32,4 0-1,2 17-10,1 10-15,-8 10-104,-13 11-75,-7 6-23,-35 4-30,-24 1 29,-9 0-3,-1-1 102,6-4 130,11-2 146,12-6 115,10-9-69,12-5-56,14-9-20,4-3-42,3-4-41,10-2 56,4-4-72,3-4-16,10-5-1,7-1 0,10 0-98,8-6-67,0-7-106,-1 1-9,-2-5 69,-1-4 211,-5-2 143,-4-3 132,-8 1-24,-8 3-60,-13 5-45,-9 6-8,-4 5-37,-4 6-51,-19 0-50,-11 18-4,-4 14 4,2 4 0,7 3-2,13-1-2,6-2 1,10-5-1,0-5-28,13-2-27,21-10-45,13-4-7,11-9-33,3-1-36,2-8 66,-2-12 114,-5-3 23,-5-4 82,-11-4 31,-10-2-40,-10 0-18,-11 3-6,-9 6-32,0 10-1,-10 11-21,-15 3-18,-9 10-6,-1 17 5,0 5 0,8 2-3,8-1 3,9-6-2,9-6 0,1-6-2,0-8 5,16-7 6,8 0 6,5-9 15,-1-12-1,2-5 7,-2-1 3,-7 1-6,-8 7 8,-3 6-5,-9 10-4,-1 3-10,0 0-19,0 18-2,0 6 2,0 3-1,0 0 1,0-5 0,12-1-1,19-6-14,17-5-96,13-10-220,6 0-531</inkml:trace>
  <inkml:trace contextRef="#ctx0" brushRef="#br0" timeOffset="242598.7282">16982 3209 913,'0'0'81,"0"0"-80,0 0 102,0 0-27,0 0-60,0 0-10,0 0-3,44-2 1,-42 12-1,0 0 6,0 0 8,0-1 5,-1 0-2,-1-1-6,0 1-11,0-4-1,0 2-2,-7-7-7,1 0-28,1 0 4,3 0 31,2-7 18,0-4 31,2-1 10,11 2 26,0 0-53,-1 6 0,0 3-10,-6 1-3,-2 0-16,-1 3-3,-3 13-1,0 2-3,0 1 2,-13-3-6,-9-3-11,-7-4-12,-1-7-4,5-2 7,11 0 15,6-2 13,8-9 35,0-5 17,0 0 14,15 2-22,-3 3-7,4 4-28,-2 3-9,5 4-8,3 0-89,6 5-153,2 9-199</inkml:trace>
  <inkml:trace contextRef="#ctx0" brushRef="#br0" timeOffset="243065.1743">17054 3306 780,'0'0'0,"0"0"3,0 0-3,0 0 3,0 0-3,0 0-2,-9 18-15,-4-18-39,5 0 4,1 0 28,5 0 24,2-3 8,0-1 8,0-1 31,0 2 23,0-1-37,0 1-25,1 2-5,0 1-3,-1 0-16,0 0-55,2 0-52,0 0-99,-2 3-135</inkml:trace>
  <inkml:trace contextRef="#ctx0" brushRef="#br0" timeOffset="244234.9888">20143 1027 1455,'0'0'91,"0"0"-91,0 0-14,0 85 14,0-37 25,-9 1-9,-6-3-12,-2-3-3,-1-5-2,2-5-64,-3-8-112,-2-13-54,7-10-184</inkml:trace>
  <inkml:trace contextRef="#ctx0" brushRef="#br0" timeOffset="244966.9911">20003 1066 990,'0'0'196,"38"-101"-153,-5 59 132,12 11-6,10 4-86,2 7-39,-5 9-13,-13 7-22,-13 4-9,-11 0-8,-6 22-51,-9 20-111,-22 12-46,-33 13-9,-20 8-65,-10 0 141,8 1 95,22-7 54,29-9 6,22-11 150,9-15 22,34-11 14,16-10-47,10-8-2,3-5-49,-2 0-34,-11-12-16,-9-6-28,-12-5-8,-7-1-8,-10-2-2,-4 4-15,-7 3-2,-5 8 5,-1 4 10,0 2 4,0 5 1,0 0-1,2 0 0,0 0-1,-2 0 0,0 0-2,0 5 3,0 2 0,0-2 3,0-3 4,0 1-2,0-3 3,0 0-1,0 1-2,0-1 3,0 0-7,0 0 5,0 0-6,0 0 6,0 0-5,0 0 3,0 2-3,0 2-2,0 1 1,0 8 0,0 2 1,-4 4-1,0 4-2,-2-1 2,2 0 0,-2-5 2,6-7-2,-2-3 0,1-1 0,1-3-1,-2-1 1,2 1 0,-3 0-1,1-1-2,0 2-5,0-2-1,1-1-18,1 2-18,-2-3-15,2 0-20,0 0 16,0 0-3,0 1 24,0-1 21,0 0 7,0 0-15,0 0-74,0 1-191</inkml:trace>
  <inkml:trace contextRef="#ctx0" brushRef="#br0" timeOffset="245755.9788">12806 3618 1115,'0'0'183,"0"0"-176,0 0 5,0 0 76,0 0-18,0 0-28,0 0 19,-3-4-14,3 4-9,0 0-1,0-2 0,0 2-14,0 0-11,-3 0-7,3 0 0,0 0-2,0 0-1,0 0 1,0 0-1,0 0 0,0 0-1,0 0-1,0 0 1,0 0-1,0 0 0,0 0 0,0 0 1,0 0-1,0 0 0,0 0 0,0 0 0,0 0-12,0 0-64,0-3-62,0-1-154,20-3-271</inkml:trace>
  <inkml:trace contextRef="#ctx0" brushRef="#br0" timeOffset="246528.0297">20196 5884 969,'0'0'143,"0"0"-140,0 0 57,0 0 77,0 0-55,0 0-49,0 0-15,0 0-14,0 0-4,-1 0-1,-11 0-43,-5-7-140,-3-10-272</inkml:trace>
  <inkml:trace contextRef="#ctx0" brushRef="#br0" timeOffset="246925.9551">18087 4732 184,'0'0'76,"0"0"-76,0 0-9,0 0 5,0 0 4,0 0-163</inkml:trace>
  <inkml:trace contextRef="#ctx0" brushRef="#br0" timeOffset="251678.3457">20466 1389 574,'0'0'434,"0"0"-398,0 0 92,0 0 55,0 0-123,0 0-37,-1 35 12,-10 5 39,4 5-32,-1-4-14,4-4-14,2-4-11,2-4-3,0-5 0,0-4-3,0-8-42,0-3-33,3-9-7,1 0 29,4-17 56,9-15-15,4-13-6,3-8 21,4-12 6,-6-3 34,-2 8 6,-2 9-8,-1 17-2,3 14 41,1 14-42,4 6-19,0 8-9,-1 22-6,-4 13 3,-17 7-4,-3 4-4,-27 0 3,-18-6-1,-5-11-1,3-9 0,2-9 3,14-6 1,12-4-1,10-3 1,6-2 4,3-2 11,0 3 11,3 1 24,25 7-6,13 4-28,15 3-17,10 3-59,10 0-157,0-1-276</inkml:trace>
  <inkml:trace contextRef="#ctx0" brushRef="#br0" timeOffset="252130.4094">20988 1032 1087,'0'0'144,"0"0"-87,0 0 110,0 0-65,91-9-50,-37 9-24,9 0-21,-2 0-7,-10-1-75,-11-6-124,-18 0-158,-18-8-472</inkml:trace>
  <inkml:trace contextRef="#ctx0" brushRef="#br0" timeOffset="252288.7269">21197 903 1406,'0'0'255,"0"0"-251,0 0 0,0 0 43,0 0-36,11 123 19,-11-64-12,-12 0-18,-2-4-8,7-5-132,7-11-169,0-12-437</inkml:trace>
  <inkml:trace contextRef="#ctx0" brushRef="#br0" timeOffset="252520.4863">21658 863 1512,'0'0'53,"0"0"-40,0 0 31,0 0-37,0 0 1,-19 104 14,7-53-6,0-1-16,1-6-1,2-5-1,-1-10-51,3-5-49,1-10-68,1-8-19,2-6-110,3 0-159</inkml:trace>
  <inkml:trace contextRef="#ctx0" brushRef="#br0" timeOffset="252716.3638">21542 877 993,'0'0'76,"0"0"47,64-75 76,-42 58-94,-3 3-36,-1 4-28,-1 4-35,-1 4-6,1 2-30,-4 3-121,-6 22-115,-7 11-168</inkml:trace>
  <inkml:trace contextRef="#ctx0" brushRef="#br0" timeOffset="253328.3468">21376 1267 1043,'0'0'127,"0"0"-109,118 16 156,-78-16-58,0 0-98,4 0-18,1 0-3,5 0-91,0-4-79,-7-4 34,-3 3-29,-10-1 62,-11 1 106,-8-1 8,-5 1 113,-6 1 37,0 3-37,0 1-17,0 0-52,-16 2-51,-6 18 4,-4 7 8,-1 8-2,6 5-5,6-1-6,9-3 0,6-2-11,0-9-28,24-4-54,13-8-31,15-10-50,8-3-40,1 0 44,-3-14 162,-8-4 8,-12-2 85,-10 1 107,-10-3-14,-11 0-41,-7 5-26,0 2-23,-10 4-29,-10 4-59,-6 5-4,-4 2 3,-2 7-3,3 14 1,7 5 2,5 1 1,11 1-3,6-4 0,0-7 1,11-6-3,10-8 3,4-3 2,2 0 6,0-17-5,-5-5 6,-4 2 2,-4 3 20,-6 6 19,-4 9-7,-4 2-11,2 0-22,1 18-8,2 11-1,4 2 1,2-1 3,5-7-3,3-6-37,5-6-134,0-11-209</inkml:trace>
  <inkml:trace contextRef="#ctx0" brushRef="#br0" timeOffset="253548.7045">22510 1059 1016,'0'0'430,"0"0"-413,0 0 32,0 0 60,0 0-70,0 0-34,104-17-5,-74 17-50,-8 10-194,-10-3-192</inkml:trace>
  <inkml:trace contextRef="#ctx0" brushRef="#br0" timeOffset="253688.819">22481 1216 1316,'0'0'182,"0"0"-176,0 0-3,97 0 45,-64 0-48,5 0-71,0 0-180,0 0-309</inkml:trace>
  <inkml:trace contextRef="#ctx0" brushRef="#br0" timeOffset="253908.1983">23148 955 499,'0'0'985,"0"0"-963,0 0-21,0 0 41,22 85 40,-22-33-42,-1-4-30,-15-1-10,2-7-1,-1-4-3,8-6-57,-2-10-46,0-6-113,2-11-86,-4-3-241</inkml:trace>
  <inkml:trace contextRef="#ctx0" brushRef="#br0" timeOffset="254074.75">23036 958 793,'0'0'402,"0"-92"-360,0 62 74,3 9 34,17 6-22,8 6-77,12 6-29,9 3-15,0 0-7,-8 19-8,-11 8-35,-11 6-147,-8 6-102,-11 0-282</inkml:trace>
  <inkml:trace contextRef="#ctx0" brushRef="#br0" timeOffset="254498.9944">22982 1332 878,'0'0'164,"0"0"-163,0 0 10,23 79 162,23-68-41,9-2-84,5-4-35,-2-5-13,-2 0-3,-3-11-84,-1-9-70,-4 0-49,-6-2-27,-9-2 183,-10 5 50,-9 4 108,-8 3 45,-6 4 27,0 6-22,-6 2-64,-19 0-93,-10 13-1,1 11-4,4 6-1,6 3-2,12-2-26,8-4-27,4-5 10,0-7 36,18-8 12,5-7 2,6 0 5,-1-18 17,-2-1 28,-9 0 5,-5 9-10,-6 5-24,-4 5-16,1 0-5,0 17-31,0 7 15,4 5-11,4 1-50,4-5 21,9-4-52,8-11-150,6-10-3,5-1-149</inkml:trace>
  <inkml:trace contextRef="#ctx0" brushRef="#br0" timeOffset="254820.7633">23874 1388 254,'0'0'270,"39"-105"-171,-28 62-1,-11 12 80,0 11-32,0 11-58,-11 9-52,-8 8-34,-5 23 1,-3 10 32,2 9-16,4 4-19,11 1 0,4-4-13,6-6-19,0-10 7,2-12 14,16-9 0,0-10 11,6-4 20,4 0 16,4-7-4,5-4 19,1 2 25,-3 2-1,-9 3-9,-9 4-6,-6 4-17,-6 16-24,-5 10-7,0 2-12,-22 5-1,-13-3 0,-14-3-6,-7-6-6,-3-9-64,-2-12-77,4-4-80,9-11-278</inkml:trace>
  <inkml:trace contextRef="#ctx0" brushRef="#br0" timeOffset="257411.8046">17278 10299 368,'0'0'67,"0"0"-67,0 0 0,0 0 20,0 0 17,0 0-20,0 0-17,-6 0-6,6 0 6,0 0 0,0 0-3,0 0-30,0 0-40,0 0-1,0 0-108</inkml:trace>
  <inkml:trace contextRef="#ctx0" brushRef="#br0" timeOffset="260010.7909">14746 8461 758,'0'0'59,"0"0"-59,151 0 158,-35 0-6,48 3-70,60 8 26,64 1-43,46 2-32,34-1-17,19-6-3,-1-4-13,-6-3 0,-2 0 0,-19 0 0,-14 0-4,-26 0 4,-33 0 2,-29 9-2,-32 5-1,-34 0 1,-31 0 1,-32-1 2,-34-3-3,-27-4-3,-25 0-17,-15-1-29,-9-2 4,-2-1 6,0-2 22,-1 0 11,0 0 6,0 0 1,-1 0 1,0-5 9,1 0-2,0-1-2,0 1 3,-1 0 0,-3 1-7,0 2 8,-2 0-1,3 1-8,2 1 0,3 0 1,0 0-2,-3 0 1,-2 0 2,-4 0 2,1 0-3,-5 0-2,-1 0 4,-1 0 1,-2 0 6,0 0 2,0 0 2,0 18-11,-8 22-4,-5 32 32,-2 32 29,2 24 33,5 19-27,5 8-35,3-5-1,0-5-12,3-12 1,3-9-12,-3-10-4,-1-6-5,-2-9-2,-2-8-2,-31-7-59,-28-7-109,-34-18-178,-29-16-271</inkml:trace>
  <inkml:trace contextRef="#ctx0" brushRef="#br0" timeOffset="261415.6409">14355 8652 777,'0'0'0,"0"0"0,0 0 17,0 0 58,0 0-20,0 0 31,-15-59 30,14 56-46,1 2 13,0 1 5,0 3-39,0 35-49,0 30 4,0 33 32,0 23-6,0 22-13,-5 6-6,-3-1-2,0-1-6,-7-11 0,-6-9 3,-6-10-5,-2-15 0,2-15 0,3-17-1,10-15-1,7-13 1,5-13 0,2-7-2,0-9 2,3-8 1,12-5 7,14-3 0,17 0-4,22 0 28,28-2-13,29-5-13,28 2-5,30 1 3,23 4-4,19-1 4,18 1-4,14-1-4,12-2 4,12-1 1,14-2-1,8 1-2,1-1-2,-4 2 3,-21 0 1,-24 1 0,-25-1-2,-27-6-1,-30 0-25,-16 0 12,-22 1 16,-15 2 0,-7 2 0,-13 0-2,-9 3 2,-14-3 0,-10 1 1,-16 0-1,-9 3 2,-14-1-1,-8 2-1,-4 0 0,-2 0-1,3 0-1,3 0 2,2 3-1,0 0 1,1-2 0,-1-1 1,-1 1 2,1-1-3,-3 0 1,1 0 0,1 0-1,0 2 0,2-1 0,-3 1 1,1 0-1,-1-1 1,-3 1-1,-1-2 2,-3 0 0,-6 0 2,-2 0-2,-5 0 1,0 0 2,0 0-4,0 0-1,0 0-8,3 0-4,7 0-3,-1 0-21,2 0 17,-5 0 6,2 0-6,-5 0 10,0 0-9,0 0 3,0 0-23,1 0-64,6 0-24,2 0 7,1 0 16,5 0 50,0 3 53,-2 0 42,2-2 27,-3-1 18,-6 0-21,0 0-11,-7 0-10,-2 0-45,0 2-7,1 1-50,1 2-10,1-3 7,-2 0 33,-1 1 27,0 0 0,0 0 0,0-2-3,0-1-122,0-1-556</inkml:trace>
  <inkml:trace contextRef="#ctx0" brushRef="#br0" timeOffset="267639.7389">19893 5929 455,'0'0'126,"0"0"-107,0 0 141,0 0-3,0 0-36,0 0-53,0 0-8,14-41-14,-14 39 7,0 2-25,0 0-11,0 0-6,0 0-5,-1 0-2,-15 0-3,-7-2 3,-6-1-2,-5-1 0,-2-1-2,5 2 1,4-2-1,8 3 1,10 2 0,6-1 0,3 1 9,0 0 20,0-1-3,0 1 3,0 0 0,0 0 2,0 0 7,0 0-7,0 0-9,0 0-10,0 0-3,0 0-8,0 0 3,0 0-3,0 11 3,1 4 13,2 4 6,0 5 11,2 6 4,-2 3-11,0 3-2,-3-2-11,3-1 0,-2-4-9,-1-4 0,0-3-5,0-7-1,0-3 1,0-7-1,0-4 0,0-1 1,0 0 3,0 0-3,0 0 4,0 0-2,0 0-2,0 0 0,0 0-2,0 0 0,0-6-34,9-4-74,0 3-69,2 0-66,2 1-85,-4-1-378</inkml:trace>
  <inkml:trace contextRef="#ctx0" brushRef="#br0" timeOffset="267955.7907">19795 5970 780,'0'0'286,"0"0"-277,0 0 114,0 0 42,0 0-82,0 0-61,-8-23-17,8 23-5,0 0-6,0 9 6,0-1 0,-2 1 0,-1-2 0,1-1-2,2-4 1,0 0-10,0-2-121,0 0-46,0 0-127,2-2-341</inkml:trace>
  <inkml:trace contextRef="#ctx0" brushRef="#br0" timeOffset="268525.1298">16202 3545 402,'0'0'0,"0"0"-240</inkml:trace>
  <inkml:trace contextRef="#ctx0" brushRef="#br0" timeOffset="269147.7054">16519 3609 383,'0'0'129,"0"0"-83,0 0 37,0 0-5,0 0 7,0 0-19,-7-29 16,7 26-13,0 1 33,0 2-13,0 0 26,0 0-23,0 0-32,0 0-26,0 0-1,0 0-17,0 10-9,0 14-3,0 8 7,0 4 2,-4 3 10,-4-5-15,-1-3-3,0-7 0,5-7-5,2-5 2,2-7 0,0-3 7,0-2 18,0 0 23,0 0 1,0 0-12,9-2-7,11-9-24,8-1-3,4 1 5,2-1-3,-3 2 3,-1 3 0,-5-1 3,-1 4-9,-3 2 1,-8 0 1,-1 1-6,-6-1 2,-3 2-2,-3 0 0,0 0-1,0 0-1,0 0-14,0 0-31,0 0-41,0 0-134,0 0-176</inkml:trace>
  <inkml:trace contextRef="#ctx0" brushRef="#br0" timeOffset="269599.9878">16505 3534 961,'0'0'93,"0"0"-76,0 0 118,0 0-4,0 0-90,0 0-19,0 19-1,0 8 22,0 5-5,3 2 4,-3-1-19,0-4 3,0-3-18,0-6-5,0-7 2,0-1-4,0-6-1,0 0 1,0-3 0,0-3 1,0 0 4,0 0 5,0 0 38,0 0 2,0 0-13,0 0-11,1 0-10,2 0-4,4 0 1,4 0-3,11-1-6,10-4-5,9 1-2,12 1-5,2 2-46,4-5-177,-1-6-526</inkml:trace>
  <inkml:trace contextRef="#ctx0" brushRef="#br0" timeOffset="271943.7848">20477 2010 637,'0'0'134,"0"0"-116,0 0 128,0 0 35,0 0-62,116-34 6,-31 24-27,33 0-30,28 4-11,24 2-11,23 0 6,12 1-6,15 1-13,12-2-25,3-1-3,6 2 2,-11-2-4,-20 2 1,-31 2-4,-50-2-4,-46 2 4,-47-1 0,-26 1-3,-10 1-17,-35 0-34,-30 0-2,-29 0 14,-28 0-49,-23 0-50,-7 0-35,-6 5-33,2-1-83,9 0-177</inkml:trace>
  <inkml:trace contextRef="#ctx0" brushRef="#br0" timeOffset="272281.8194">20560 1939 959,'0'0'128,"0"0"-61,0 0 98,133 0-29,-9-2-34,47-1-29,44-1-20,24-1-9,13-4 2,7 2-10,-8-1-12,-2 3-6,-13 1-15,-17 3 3,-29-1-6,-40 2-5,-44 0 4,-46 0-1,-35 0-3,-24 0-17,-2 6-44,-35 4-10,-19 1 52,-24-2-29,-11-4-86,-2-5-62,9 0-41,14 0-103,15-3-290</inkml:trace>
  <inkml:trace contextRef="#ctx0" brushRef="#br0" timeOffset="275475.5709">11947 2891 940,'0'0'80,"0"0"-79,0 0 68,0 0 5,0 0-34,0 0 18,0 0 0,-4-13-24,4 13-15,3 0 10,8 13 16,9 10 16,9 1-1,5 2 4,5 2-18,6 0-15,-2-3-5,0-1-6,-7-4-5,-9-3-8,-9-5-4,-6-5-1,-8-2-2,-3-5 2,-1 0 2,0 0-3,0 0 3,0 0 1,0 0 4,0 0-2,0 0 0,0 0-1,0 0-3,0 0 1,0 0-3,-2 0 0,-6 0 1,-2 0 3,-4 0 0,-2 2-1,-5 4 0,-4 2-2,-4 5 1,1-4-1,0-1-2,3 1 0,2-2 0,7-3 0,-1-1 0,7 0 0,2-3-2,5 0-7,3 0-27,0 0-49,0 0-55,0-9-151,12-5-270</inkml:trace>
  <inkml:trace contextRef="#ctx0" brushRef="#br0" timeOffset="276108.7582">11975 2842 1133,'0'0'69,"0"0"-67,0 0 81,0 0 33,0 0-15,0 0-29,97 87-22,-58-58-11,7-2-7,4 2 0,0-1 6,-6-6-19,-11-2-8,-13-8-6,-7-2-2,-9-6-1,-1-1-1,-1 0-1,-2-3 2,0 0-2,0 0 0,0 0 0,0 0 2,0 0-1,0 0-1,-3 0 0,-2 0 0,1 0 0,-1 0 1,0 0-1,-1 0 0,4 0 1,-2 0-1,-2 0 0,1 0 1,-2 0-1,-1 0 0,2 1 1,0 0 0,-4 2 1,-1 1 1,-4 1 0,-7 7 1,-6 5-1,-2 4 4,-4 4 3,-4 5 0,-1-2-4,5 0 2,5-7-5,9-6 1,7-4-3,8-8 0,2-1 1,3-2-1,0 0 1,0 0 0,0 0 1,0 0-3,0 0-8,0-8-31,6-6-57,9-5-115,0-1-125,-3-2-271</inkml:trace>
  <inkml:trace contextRef="#ctx0" brushRef="#br0" timeOffset="276676.2257">12001 2942 870,'0'0'292,"0"0"-283,0 0 63,0 0 63,0 0-63,0 0-39,27 61 60,-9-27-21,2-4-41,-4-1-7,0-7-8,-3-2-5,0-4-11,-3-4-1,0-2 1,0-1-3,-1-3-7,-3-2-15,1-1 9,-6-2 4,0-1 6,-1 0 6,0 0 2,0 0 2,0 0 4,0 0 9,0 0-4,0 0-9,0 0-1,0 0-2,0 0 0,0 0 0,0 0 0,0 0 5,0 0 4,0 0 8,0 0-8,-1 0-2,-7 3-4,-6 4-1,-5 1 4,-6 2-3,-1 1-2,-1 0-1,2-1-1,6 0 0,5-4 0,8-1 0,2-3 0,1 0 0,3-2 0,0 0 2,0 0-4,0 0 1,0 0-4,0 0-19,0 0-26,0 0-44,0-4-98,11-5-105,3-4-214</inkml:trace>
  <inkml:trace contextRef="#ctx0" brushRef="#br0" timeOffset="283021.7903">17074 4920 390,'0'0'46,"0"0"-43,0 0 36,0 0 39,0 0-27,-83-14-5,52 14 16,-4 0 9,1 7-2,1 8-24,6 2-18,2 7-11,6 5-8,-2 2-3,3 3-2,-2 1-2,-2 2-1,-3-1 0,-2 3 2,-3 0 0,-1 0 1,-1-3-1,6-1 0,3 1-1,10-5 1,5 4-1,7-2 2,1-2-1,0 3 0,13-2 1,6-3 10,3-3-6,7-1 43,3-1-19,9-2-19,1-1-1,6-2 5,7-4-7,0 2-3,7-1-1,-4-3-2,-2-1 10,-1-3-3,-1-3 1,3-2 3,3-3-4,6-1-2,5 0-1,-3 0 15,1-1-8,-8-6 11,-5 0-6,-6-3 8,-5 1-23,-9-5-1,-6-2 1,-4-3 1,-3-5 8,1-4-5,-2-4-2,0-2 3,-1 2-2,-2-1 0,1 1 3,-5 3 5,-2 0 1,-2 0 1,-2 0-6,-4 0-4,1 2-1,-3 0-4,-3 5 1,0 1 0,0 2 0,0 4-3,0-1-3,-10-1 0,-3 2 1,-4-2-2,-2 0 2,-5 0-1,-6-2 3,-6 2 0,-7 0 0,-2 2 1,-1 1-1,3 4 0,5 4 0,7 2-3,6 4 2,1 0-1,0 0 0,2 4-2,-5 7 4,1 0-3,-1-1 2,5 0 1,4-3-1,4 0 0,7-4 1,4 0-5,3-3-4,0 0 0,0 2 2,7-2 0,5 0 1,2 0-5,0 0 1,-4 0 5,-1 0 2,-2-5-1,4-1-5,-2-1 9,-1-2 0,-2 2-1,-1-3-2,-3 1 0,1-2 3,-3 2-3,0-1-4,0 3 3,0 4-4,0 2 6,0 1 2,0 0-2,-7 0-2,0 0 4,-2 0-1,-1 0 1,-1 2 0,2 0 0,4-2 2,2 0-2,1 0 2,2 0 11,0 0 13,0 0 9,5-2-18,4-4-11,-2-2 0,2 0-5,-3-1 0,-2 1 7,-2-1 0,0 4 0,-1-1 0,1 3-2,-1 0 0,0 3 9,-1 0 0,0 0-8,2 0-7,-2 0-4,0 7-4,0 9 4,-4 3 4,-7 1 0,-1-1 1,2-2 1,-1-2-2,2-2 0,3-1 0,2-1 1,1-1-1,1-1 1,1-3-1,-1-1-1,2-4 1,0-1 1,-1 0 0,1 0 1,0 0 9,-2 0 3,1 0 5,1 0-3,0 0-3,0 0-7,0 0 0,0 0 0,0 0 0,0 0-3,0 1-2,0 3-1,3 0 3,4 3-3,0-2 0,4 1 1,4 0-1,10 3 0,8-1-55,6 0-166,-4-4-147</inkml:trace>
  <inkml:trace contextRef="#ctx0" brushRef="#br0" timeOffset="283241.7325">17489 5048 993,'0'0'155,"0"0"-139,0 0-2,0 0 146,0 0-84,0 0-28,0 0-48,103-14-26,-26 33-197,12-1-352</inkml:trace>
  <inkml:trace contextRef="#ctx0" brushRef="#br0" timeOffset="284671.5294">16495 3570 1033,'0'0'119,"0"0"-115,0 0 47,0 0 61,0 0-71,0 0-25,8 8-11,-8 16 7,0 8 12,-4 1 0,0 0 0,2-3 8,2-4-8,0-5-2,0-2 4,0-5-9,0-7-6,0 0 5,0-4 5,0-3 17,1 0 17,8 0 6,9 0-16,3-5-19,7-4-13,2-4-7,2 1-6,4 3 0,2 4-34,-2 5-108,-9 10-205,-12 16-503</inkml:trace>
  <inkml:trace contextRef="#ctx0" brushRef="#br0" timeOffset="285520.9186">15235 6413 894,'0'0'52,"0"0"-20,0 0 163,0 0-28,0 0-40,0 0-41,0-5-19,0 5-26,0 0-20,0 0-16,0 0-5,0 0-10,0 0-97,3 0-167,24 0-325</inkml:trace>
  <inkml:trace contextRef="#ctx0" brushRef="#br0" timeOffset="286515.1085">19964 5959 608,'0'0'115,"0"0"-73,0 0 59,0 0 8,0 0-44,0 0-38,0 0-15,1-3-7,-1 3-5,0-2 3,0-1-3,-10-1 1,-11-2 0,-5-3-1,-5-1 0,-3 2-1,-1 1 1,1 0 0,6 7 0,9-2-1,9 2 2,7 0 1,3 0 4,0 0 27,0 0 4,0 0-1,0 0 14,0 0-10,0 0-18,0 12-8,0 12 27,0 13 45,0-1-24,3 2-17,2-7-10,-2-4-12,-3-2-5,0-4-10,0-4-4,0-4-2,0-4-2,0-6 0,0 1-6,0-3-51,2 1-49,20-2-141,9 0-289</inkml:trace>
  <inkml:trace contextRef="#ctx0" brushRef="#br0" timeOffset="287790.9223">17013 3230 66,'0'0'596,"0"0"-546,0 0 64,0 0 26,0 0 3,0 0-1,15-11 0,0 11-81,6 0-40,0 0-12,-2 8 9,-6 0-5,-9 3-10,-4-1-3,0 2-2,-9 0 0,-9-4-1,-6-4-11,1-4-1,4 0-1,6 0 6,5-6 10,5-6 0,3-3 12,0 2-2,0-2 10,13 3 3,4 2 7,-2 3-21,1 5 6,-4 2 2,-2 0-6,3 13-9,-6 6-1,-2 4-2,-5 2 1,0-4-2,-11-3 0,-10-3 1,-2-4-3,0-4 1,2-4-4,7-3 7,6 0-8,4-3 8,4-11-2,0-1-5,0-2-7,7 2-34,9-1-72,0 7-72,7 1-63,-2 5-81</inkml:trace>
  <inkml:trace contextRef="#ctx0" brushRef="#br0" timeOffset="289842.2131">16544 3732 726,'0'0'249,"0"0"-249,0 0 4,0 0 32,0 0 18,0 0-49,-2 3-5,2-1-31,0 2-132,10-3-96</inkml:trace>
  <inkml:trace contextRef="#ctx0" brushRef="#br0" timeOffset="290312.564">18515 4795 1209,'0'0'0,"0"0"-2,0 0 2,0 0 4,0 0 4,0 0-8,2-7-66,-2 7-141,-3 0-296</inkml:trace>
  <inkml:trace contextRef="#ctx0" brushRef="#br0" timeOffset="291122.5094">16499 3914 1039,'0'0'56,"0"0"-55,0 0 25,0 0 42,0 0-37,0 0-22,0 7-9,-2-5-2,2-1-6,-2 0 5,1 0 1,1 1-4,0 0-26,0-2-26,0 0-33,0 1-53,0 1-81,1-1-160</inkml:trace>
  <inkml:trace contextRef="#ctx0" brushRef="#br0" timeOffset="291702.3057">17100 4434 307,'0'0'675,"0"0"-661,0 0-5,0 0-8,0 0 47,0 0-38,-5 0-10,5 0 0,0 0-3,0 0-29,0 0-52,0 0-146</inkml:trace>
  <inkml:trace contextRef="#ctx0" brushRef="#br0" timeOffset="293072.4831">20129 6024 187,'0'0'14,"0"0"-12,0 0 6,0 0 30,0 0-20,0 0 42,0 0 29,0 1 31,0-1-18,0 0-8,0 0 36,0 0-30,0 0-24,-10 0-13,-5-1-9,-8-5-10,-6-1-21,-7 0-5,-10-5-7,-7 0-8,-3-1-1,-3-1-2,6 0 1,5 2 1,9-1-2,11 2 0,8 5 0,10 1 2,7 4-2,3 1 34,0 0 42,0 0-5,0 0-23,0 0-19,0 0-17,0 0-8,0 0-4,0 0 0,0 0-1,0 6 1,0 17 3,0 3 21,0 9 11,3-2-13,0-1-16,-3-1 1,0-4-2,0-6 0,0-3-4,0-4-1,0-8-1,0-1 0,0-4-37,0-1-51,0 0-83,0-21-78,0-6-288</inkml:trace>
  <inkml:trace contextRef="#ctx0" brushRef="#br0" timeOffset="293336.4343">19680 5845 485,'0'0'418,"0"0"-378,0 0-1,0 0 95,0 0-39,0 0-27,-4-9-28,4 15-13,0 16-9,0 8 4,0 5 2,0 4-20,0-1-4,0-3-11,0-3-139,0-9-135,4-8-444</inkml:trace>
  <inkml:trace contextRef="#ctx0" brushRef="#br0" timeOffset="294481.9674">20116 1956 931,'0'0'223,"0"0"-193,0 0 0,0 0 65,134-19-30,-46 16-6,21 2-25,9-1-10,6 2-10,-2 0-8,-7 0 1,-15 0-5,-17 0-1,-20 2-1,-23 2-5,-19-2-44,-17 1-36,-4-1-44,-24 2-55,-16-1 89,-10-1-15,-1 1-13,9 0 39,12 4 14,15 0 50,9-2 11,6 1-46,0-2-16,2 0 29,11-1-52</inkml:trace>
  <inkml:trace contextRef="#ctx0" brushRef="#br0" timeOffset="298549.2119">14853 8459 427,'0'0'321,"0"0"-320,0 0 26,0 0 78,0 0-23,0 0-27,0 0 2,0 0-12,-71-2-7,47 2-7,-8 0-1,-4 1-13,-3-1-12,0 0-3,0 1 0,0 2-2,7 2 0,3-2 0,5 2 0,6-1 1,2 0 0,4-1 5,3 0 1,3-2 2,3 1 3,0-2 2,-1 2 4,1-1-1,0-1-1,3 0 3,0 0-1,0 0 3,0 0-5,0 0-7,0 0 2,0 0 4,0 0 1,0 0 1,0 0 2,0 0 5,0 0-3,0 0-7,0 0-2,0 2-5,0 8-3,0 17-2,0 14 19,0 14 7,0 5-3,-2 1-11,-7-4-3,-1-7 5,2-7-12,4-8-3,-1-7-1,4-8-20,-1-7-182,2-12-351</inkml:trace>
  <inkml:trace contextRef="#ctx0" brushRef="#br0" timeOffset="312279.6519">13866 11319 926,'0'0'71,"0"0"11,0 0 111,0 0-53,0 0-85,0 0-32,0 0 56,-12 98-27,12-55-32,0 0-1,-3-3-16,-3-3-1,2-7-2,2-11-9,1-11-36,1-8-73,0-2-58,0-23-10,0-7-170,0-7 119,0-6 115,0-6 122,-2-6 137,-1-1 17,-1 2 78,-1 13-38,4 4-36,1 6-51,0 1-2,18 3-21,16-2-24,11 6-29,5 7-13,3 8-14,-4 7-4,-7 3-8,-8 9-62,-16 17-183,-18 8-254</inkml:trace>
  <inkml:trace contextRef="#ctx0" brushRef="#br0" timeOffset="312453.1816">13595 11684 1170,'0'0'28,"95"-8"-15,-37-7 151,0 0-27,5-1-83,-2-1-42,0-1-12,-1-2-9,-6 0-96,-3 1-161,-8 4-308</inkml:trace>
  <inkml:trace contextRef="#ctx0" brushRef="#br0" timeOffset="313643.9989">14505 11648 808,'0'0'438,"0"0"-394,0 0 104,10-81 8,-13 69-85,-17 10-35,-5 2-36,-6 12 0,-4 24-6,3 13 6,8 5 0,10-3 0,9-9-7,5-9 4,8-12-26,13-11 1,3-10-2,1 0 22,-2-25 8,-1-11 4,-2-9 4,-4-2-2,-4 1 12,-4 13 6,-4 12-1,-1 9-8,-3 12-4,0 2-11,1 25-17,3 8 15,6 6 1,2-3-34,6-4-23,10-10-32,6-11-72,4-13-39,6-2 55,-5-26 78,-5-12 68,-7-7 39,-5-6 101,-8 2-46,-4 2-1,-8 10-21,-2 13-5,0 12-2,0 7-27,0 7 1,0 1-33,0 24-6,0 16-5,0 14 5,0 8 0,0-1-1,0-5 1,-2-10-8,1-11-66,1-11-6,0-14 19,0-8-2,0-3 53,0-8 10,3-15 13,4-5 26,2-3 13,5-1 11,4 4-5,3 6 1,4 7 0,0 8-23,-1 7-3,-1 0-21,-4 12-2,-6 9-5,-7 6-3,-6 0-2,0 2 0,-19 0-1,-14 0-2,-7-6-41,-2-6-68,0-9-72,7-8-98,12-2-279</inkml:trace>
  <inkml:trace contextRef="#ctx0" brushRef="#br0" timeOffset="314059.578">15375 11369 1010,'0'0'48,"0"0"70,0 0 104,0 0-77,0 0-75,0 0-30,-1 0-4,13 0-17,10 0-16,8-1-3,11-6 0,1 0-66,1 0-144,-9 2-150,-15 5-465</inkml:trace>
  <inkml:trace contextRef="#ctx0" brushRef="#br0" timeOffset="314222.0046">15368 11504 1043,'0'0'388,"0"0"-379,0 0 136,0 0-26,0 0-82,0 0-37,52 0-6,-1-4-147,4-10-336</inkml:trace>
  <inkml:trace contextRef="#ctx0" brushRef="#br0" timeOffset="315793.9327">13818 12731 1243,'0'0'128,"0"0"-90,0 0 51,0 0-13,0 0-57,-1 97 25,1-34-7,-7 0-24,-1-1-10,-1-6-3,4-7-8,5-11-121,0-15-143,0-16-236</inkml:trace>
  <inkml:trace contextRef="#ctx0" brushRef="#br0" timeOffset="315971.0032">13733 12797 773,'0'-79'487,"0"12"-469,0 19 52,0 11 96,9 8-70,12 7-57,10 4-18,17 5-10,6 7-9,1 6-2,-9 11-22,-15 18-89,-20 20-87,-11 10-114,-22 11-115</inkml:trace>
  <inkml:trace contextRef="#ctx0" brushRef="#br0" timeOffset="316472.3457">13712 13227 709,'0'0'25,"0"0"-25,82 10 54,-34-11 52,6-13-74,1-1-32,-4-4-7,-9-1-109,-11-1-66,-7 0 22,-11-1 122,-4 5 38,-5 2 51,-1 1 155,-3 4 25,0 5-48,0 2-27,0 2-2,0-1-57,0 2-33,0 0-27,0 4-28,0 25-9,0 17 0,0 14 3,0 4 1,-6 0-3,-2-10 3,-1-11-4,4-11 0,4-13-3,1-12-6,0-4-17,0-3-16,0-7 23,6-15 12,8-9-6,2 1 13,1-3 5,3 5 5,1 7 12,2 6 10,1 11-7,-1 4-14,-2 0-5,-5 19-5,-7 5-1,-9 5-2,0 0 2,-21-1-4,-7-5-6,-3-4-36,1-6-36,4-9-60,11-4-44,9-3-57,6-17-40,17-7-255</inkml:trace>
  <inkml:trace contextRef="#ctx0" brushRef="#br0" timeOffset="316938.1774">14670 13155 363,'0'0'715,"0"0"-698,0 0 62,0 0 69,0 0-66,0 0-66,-51-23-12,23 34 7,3 0 8,10 2-4,4-4-6,8 2-1,2-2-2,-1 0-4,2 1-1,0-2-1,-1-1 0,1-1 1,-3-2 0,0 0-1,1-2 2,1 1-2,-1-3 2,2 0 0,0 0 2,0 0 0,0 0-2,0 0-2,0 0 0,0 2-2,0 1-1,0 3 0,-3 2 3,-1 4 0,-2-2 1,0 0-1,0 4 0,4 0 1,2 1 1,0 2 5,0 0 3,5 0 10,10-5 1,0-2-3,6-4-1,5-5-4,12-1-7,8 0-6,11-17-100,2-5-232,-5 0-821</inkml:trace>
  <inkml:trace contextRef="#ctx0" brushRef="#br0" timeOffset="317562.0251">13826 14123 1046,'0'0'115,"0"0"-74,0 0 83,0 0-6,3 78 6,-3-28-44,0 1-38,0-3-28,-2-4 3,-2-5-17,-2-6 0,0-10-19,5-7-125,-3-12-120,-2-4-84,0-9-178</inkml:trace>
  <inkml:trace contextRef="#ctx0" brushRef="#br0" timeOffset="317703.8004">13711 14182 729,'0'0'404,"12"-112"-318,9 65 56,4 8 5,-3 13-55,-3 11-50,-2 10-25,5 5-17,7 9-9,1 24-90,-8 8-113,-20 7-250</inkml:trace>
  <inkml:trace contextRef="#ctx0" brushRef="#br0" timeOffset="317846.5117">13557 14563 1341,'0'0'32,"91"-9"-27,-33-5 93,2 0-48,3 0-50,-1 4-23,-2 1-193,-6 1-246</inkml:trace>
  <inkml:trace contextRef="#ctx0" brushRef="#br0" timeOffset="318422.1487">14400 14450 281,'0'0'966,"0"0"-963,0 0 2,0 0 115,0 0-39,0 0-59,-49-54-11,24 54 3,-5 20-5,4 11-6,1 7-1,9 6 4,9 3-5,7-3-1,4-6-3,25-7-34,9-9-77,8-13-15,6-9 13,0 0 33,0-15 69,-3-8 14,-6-5 10,-3-1 48,-6-3 10,-8 2-11,-7 4 18,-12 1-5,-7 6-15,0 5-9,-22 7-19,-5 7-27,-6 1-3,1 21 1,2 15 0,8 1 1,11 4 1,8-4-1,3-9 1,6-10 0,10-9 0,2-10 1,-2 0-1,-1-6 4,-2-17 10,-3-5 14,0-2 11,-5 5 2,-4 8-7,-1 10-10,0 7 2,0 0-14,3 9-12,3 14-6,6 5 5,0-1 1,6-1-1,0-7 1,3-6-12,2-10-112,6-3-109,-2-8-242</inkml:trace>
  <inkml:trace contextRef="#ctx0" brushRef="#br0" timeOffset="318703.2412">15055 14108 957,'0'0'89,"0"0"-4,0 0 101,0 0-29,0 0-64,0 0-22,74 18-30,-44-12-27,0-1-14,-5 4-32,-7 1-191,-7 0-285</inkml:trace>
  <inkml:trace contextRef="#ctx0" brushRef="#br0" timeOffset="318846.7259">15041 14446 1591,'0'0'29,"0"0"-28,0 0 70,0 0-67,96-33-4,-60 20-198,-2-8-379</inkml:trace>
  <inkml:trace contextRef="#ctx0" brushRef="#br0" timeOffset="319262.6161">15155 12830 609,'0'0'469,"0"0"-416,0 0 98,0 0 45,0 0-68,0 0-49,0-12-37,9 10-22,17 2-20,13 0 0,9 0-36,-2 0-160,-6 0-238</inkml:trace>
  <inkml:trace contextRef="#ctx0" brushRef="#br0" timeOffset="319406.9745">15184 13029 1131,'0'0'441,"0"0"-441,0 0 26,0 0 50,0 0-76,118-10-27,-70 5-252,3-9-434</inkml:trace>
  <inkml:trace contextRef="#ctx0" brushRef="#br0" timeOffset="320472.136">16576 11112 1080,'0'0'13,"0"0"63,0 0 101,0 0-51,0 0-44,0 0-21,0 0-19,0-28-26,0 56-16,-3 14 0,0 11 4,-3 0-4,0-2 0,-1-7-1,0-7 0,4-11-4,3-8-43,0-6-61,0-9-23,10-3-16,0-4 21,1-15-115,-2-4 12,-9-3 37,0-3-49</inkml:trace>
  <inkml:trace contextRef="#ctx0" brushRef="#br0" timeOffset="320657.6553">16490 11180 214,'0'0'508,"0"0"-361,-39-80 14,32 61-26,4 3-22,1 2-38,2-1 19,0 1-28,11-5-16,11 0-3,9-3-12,5 3-15,4 2-14,-1 2-6,0 10-6,-5 4-40,-4 1-101,-12 18-195,-15 14-230</inkml:trace>
  <inkml:trace contextRef="#ctx0" brushRef="#br0" timeOffset="321301.1951">16374 11425 1014,'0'0'106,"0"0"-104,0 0 51,0 0 13,0 0-38,89 42-15,-47-37-5,10-5-7,-4 0-1,-1 0-5,-6-7-22,-6-7 7,-5-2 11,-6-1 9,-3 2 4,-7 1 36,-6 5 21,-3 5 34,-5 3-10,0 1-18,0 0-32,0 0-23,-4 11-9,-10 14 4,-2 11 16,-1 11 3,2 9 5,0 3-10,2 1-11,2-3-2,2-3-5,2-6-1,-1-7-2,2-7 0,2-11-2,3-7-3,-1-8-1,2-8-30,0 0 8,0-13 2,0-13-27,2-8-5,6-9 15,0-3-15,4-5-6,1-1 32,-2-1 20,2 1-1,1 8-2,-5 5 15,-3 5 0,-1 6 0,-2 6 4,1 2 2,1 3 13,5 2 0,1 5 4,1 3 3,6 7-2,-4 0-3,5 0-2,-4 3-1,-3 11-3,-5 1-9,-5 1 3,-2 3-4,0 0-4,-6 1-1,-13-2 0,1-1-4,-2-5-20,4-2-77,4-3-88,4-7-104,5 0-450</inkml:trace>
  <inkml:trace contextRef="#ctx0" brushRef="#br0" timeOffset="322179.4079">17343 11060 336,'0'0'533,"0"0"-522,0 0 104,0 0 52,0 0-70,0 0-15,-3-35-13,3 35-19,0 0-26,-2 0-17,-3 10-5,0 8 2,-2 5 5,-1 2 8,0 0 8,1 5-8,0 1-5,-1 5 5,-1 7 3,0 4-4,2 1 4,1 2-8,0 0 0,2-2-5,1 0-4,1-1 4,2-5-3,0-4 3,0-6 2,0-6 12,2-7 8,7-6-12,5-2 4,10-8-4,17-3 11,14 0-9,13 0-9,13-3-5,5-7-4,7 3-1,2 3-16,-5-3-136,-15 1-276</inkml:trace>
  <inkml:trace contextRef="#ctx0" brushRef="#br0" timeOffset="322728.5885">17774 11163 1129,'0'0'59,"0"0"32,0 0 60,0 0-97,0 0-46,-61 77 13,45-31 7,8-2-16,8-5-3,0-7-1,15-6 0,9-8-2,4-7 6,2-6 1,-2-5 10,1-6 12,-3-18-6,-6-7 7,-7-8-6,-8-4-15,-5-6-8,0 2-2,-11 7-1,-9 9-4,1 12-6,0 8-18,5 7-26,4 4-45,6 0-69,4 10-162,0 5-198</inkml:trace>
  <inkml:trace contextRef="#ctx0" brushRef="#br0" timeOffset="323029.156">18243 10922 1058,'0'0'97,"0"0"-84,0 0 39,0 0 33,0 0-84,0 0-1,0 0 8,-47 56-4,47-37 4,9-5 7,8-4 0,0-4-2,-2-5 1,-6-1 7,-1 0 8,-3-14 14,-5-8-18,0-2-7,0 2 8,0 2-11,-10 5-9,3 7-6,2 6-11,2 2-65,3 0-132,0 4-302</inkml:trace>
  <inkml:trace contextRef="#ctx0" brushRef="#br0" timeOffset="327191.0405">16111 12880 1109,'0'0'75,"0"0"-35,0 0 139,0 0-31,0 0-83,0 0-52,0 0-12,2 36-1,-2 9 7,0-3-3,0-2-1,-4-7-3,1-5-3,0-9-7,0-7-89,2-5-30,-4-7-42,-2 0 55,1-14-2,-2-13-16,4-9 134,4-5 47,0-8 83,1-9-22,15-5-3,3-4-13,3 6-12,3 8-8,-2 12-22,-2 13-35,0 10-15,-3 11-15,3 7-98,1 8-39,-6 22-183,-11 10-118</inkml:trace>
  <inkml:trace contextRef="#ctx0" brushRef="#br0" timeOffset="327789.9083">15862 13167 637,'0'0'402,"0"0"-379,0 0 72,98 34 59,-50-33-75,0-1-55,1 0-19,-2 0-5,-2 0-8,0-6-51,-3-6-15,-2-3-9,-4 0 7,-6 1 39,-6 2 34,-10 2 3,-8 4 2,-5 3 23,-1 2 66,0-1 8,0 2-33,0 0-19,0 0 1,0 0-17,0 0-17,0 22-10,-2 9 0,-7 8 6,-4 6 14,-3-1-9,2-1-8,0-4-4,1-7-2,5-7-1,4-8 0,4-7 0,0-5 1,0-5-1,0 0-4,0 0 0,4-8-1,7-9-11,1-7-2,0-6 2,1-6-5,-1-7-6,2-3 3,5-4 11,2 0 8,0 5 5,1 8 0,-3 11 5,-3 9 22,-5 11 3,-3 5-14,-2 1-11,0 0-1,4 12-3,-1 7 3,-4 0 0,-5 2-3,0 1-1,-21-2 0,-9-1 0,-7-4 0,-1-5-17,2-7-47,8-3-71,9 0-79,17-8-207</inkml:trace>
  <inkml:trace contextRef="#ctx0" brushRef="#br0" timeOffset="328818.3094">15875 12753 219,'0'0'106,"0"0"51,0 0-4,0 0-9,0 0-1,0 0-44,-13-37-53,13 33 2,4-3-14,2 0-6,4-1 5,3-2 9,5-4-5,10-1-7,4-6-8,4 3-12,-2-1-4,-5 5-3,-8 1 0,-9 6 0,-9 5-2,-3 2-1,0 0-8,0 0-74,0 0-41,0 7-36,4 2-16,1-1-92</inkml:trace>
  <inkml:trace contextRef="#ctx0" brushRef="#br0" timeOffset="329012.9368">16117 12600 655,'0'0'74,"0"0"-41,0 0 83,0 0-74,0 0-42,0 0-2,24-20-52,-18 20-66,1 0 0,4 0-87,-3 1-5</inkml:trace>
  <inkml:trace contextRef="#ctx0" brushRef="#br0" timeOffset="329251.8201">16117 12600 214,'101'-19'137,"-98"19"-55,-1 0 46,-1 0-95,-1 0-13,3-2-14,0-1 2,3-3 3,1 2 21,-2 0 7,-2-1 12,0 2 8,-1 0 27,-1 0-28,1 2 5,-1-1-21,-1 0-35,2 1-5,-1-1-1,2-1-2,2 2-15,0-3-8,0 1 1,-2 2-14,0-1-3,-2 2-97,2 0-266</inkml:trace>
  <inkml:trace contextRef="#ctx0" brushRef="#br0" timeOffset="329919.4115">17282 12468 1087,'0'0'77,"0"0"-63,0 0 143,0 0-10,0 0-86,0 0-56,-4 69-1,4 9 16,0 11 9,-2 4-3,-4-1-6,-2-5 4,2-5-12,2-5-6,0-8-3,3-10 0,-2-11-1,1-10-1,0-7 0,2-7 6,0-6 3,0-2 17,12-4 4,3-3-8,6 1 3,15-6-15,14-4 6,20 0-12,21-7-5,17-12-7,5-3-96,-4-4-180,-17-3-461</inkml:trace>
  <inkml:trace contextRef="#ctx0" brushRef="#br0" timeOffset="332614.6126">17586 12855 733,'0'0'463,"0"0"-414,0 0 38,0 0 63,0 0-73,0 0-46,91-22-19,-46 22-9,10 0-3,3-3-16,3-9-121,-4-7-169,-11-5-526</inkml:trace>
  <inkml:trace contextRef="#ctx0" brushRef="#br0" timeOffset="332842.7655">18180 12562 1417,'0'0'59,"0"0"-58,0 0 53,0 0 23,0 0-66,-12 111 18,0-49 4,-3-7-24,9-6-6,4-9-3,2-9-3,11-4-86,16-10-137,6-5-99,-5-9-308</inkml:trace>
  <inkml:trace contextRef="#ctx0" brushRef="#br0" timeOffset="333323.1273">18350 12780 665,'0'0'373,"0"0"-366,6-96 83,0 75 58,4 3-51,10 5-51,5 6-4,5 7 4,1 0-4,-1 12-8,-3 14-15,-7 11-7,-9 6-5,-11 4-6,0 0-2,-14-5 0,-8-5-6,3-9-20,7-11-18,10-10-6,2-7-11,30-3 1,12-21 40,9-12-32,-6-3 42,-7-2 11,-12 0 2,-7 8 1,-10 11 20,-3 8 31,-6 14-24,0 0 9,0 28-39,0 8-1,0 6 1,0-1 3,9-9 0,11-8 1,12-9 1,10-11-1,3-4 1,2-12-3,-5-17 1,-7-9 1,-15-4 10,-10-5 20,-10 4 0,0 5-15,-17 10-11,-9 14-8,0 8-17,0 6-33,5 2-59,8 10-125,7 2-162</inkml:trace>
  <inkml:trace contextRef="#ctx0" brushRef="#br0" timeOffset="333604.6697">19211 12380 1189,'0'0'59,"0"0"-59,0 0 49,0 0-12,0 0-37,0 0-1,3 34-2,22-18 2,3-5 1,-3-9 1,-2-2 2,-8 0 8,-4-10 47,-6-6 19,-5-1-22,0-3-20,-3 3-16,-14 5-19,3 7-3,-4 5-37,3 0-49,-1 20-125,-2 6-204</inkml:trace>
  <inkml:trace contextRef="#ctx0" brushRef="#br0" timeOffset="334517.2752">15995 14469 1369,'0'0'69,"0"0"-7,0 0 54,0 0-82,0 0-27,4 99 1,-3-41 0,-1-5-4,-1-3-4,-11-8-3,1-11-53,4-12-89,0-16-104,7-3-72,0-27-2,4-12-182</inkml:trace>
  <inkml:trace contextRef="#ctx0" brushRef="#br0" timeOffset="334680.8423">16006 14506 547,'0'0'88,"-23"-101"-28,5 55 81,9 3 65,9 2-65,3 7 7,28 7 3,15 8-104,1 14-12,2 5-19,-9 22-16,-12 18-8,-14 13-50,-14 9-105,-11 5-73,-27 1-81,-14 0-22</inkml:trace>
  <inkml:trace contextRef="#ctx0" brushRef="#br0" timeOffset="335144.7168">15943 14805 450,'0'0'216,"0"0"-124,0 0-17,0 0 16,0 0 12,0 0-55,132 57-22,-78-75-16,-6 3-7,-7-2 5,-8 0-7,-6 0 1,-9 0-1,-5 6 7,-8 4 35,-2 5 55,-3 2 10,0 0-36,0 20-51,0 12-9,0 9 10,-8 9 8,-4 2-15,2 5-2,1-5-10,2-4-3,4-7-5,0-10 2,1-9-23,-1-9-24,3-9-39,0-4 30,0-17 47,0-16-20,9-14 1,6-12 22,-3-7 8,-2-5 1,-2 4 1,-2 6 0,-2 10 16,5 10 11,1 9 9,4 13 0,7 7 9,9 10-3,3 2-22,-1 6-7,-6 13-4,-11 9-8,-15 4-2,0 1 0,-15 0-3,-19-5-8,-6-6-77,-1-8-54,5-6-43,9-8-183</inkml:trace>
  <inkml:trace contextRef="#ctx0" brushRef="#br0" timeOffset="335963.137">17097 13965 1233,'0'0'178,"0"0"-178,-2 81 0,2 0 0,0 18 54,0 3-26,0-3-4,-8-9-3,-2-9-2,-2-9-9,1-10 3,4-11 13,6-9-10,1-9 18,0-5-2,12-3-3,4-6 7,4 1-5,3-3-19,18-1 6,17-5-6,14-5-4,17-3-3,2-3-5,-1 0-2,-5 0-22,-11 0-91,-9-13-112,-17-5-276</inkml:trace>
  <inkml:trace contextRef="#ctx0" brushRef="#br0" timeOffset="337681.4856">17622 14436 346,'0'0'229,"0"0"-217,0 0 50,0 0 46,0 0-2,0 0-22,-81 1 6,77-1 5,2 0-11,2 0 20,0 0-13,0 0-5,0 0-5,11 0-41,21 0-21,19 0-12,15-7-7,4-3-50,-9-6-218,-14-2-355</inkml:trace>
  <inkml:trace contextRef="#ctx0" brushRef="#br0" timeOffset="338955.8029">17999 14156 1187,'0'0'45,"0"0"-22,0 0 177,0 0-84,0 0-68,0 0-40,63-9-5,-54 57-1,-6 8 3,-3 1-5,-3-1 0,-10-9 0,3-8 0,6-11-3,4-11-2,3-10-6,21-7-8,16 0 10,6-23-2,2-9-29,-5-7 13,-9-5-14,-5-4-1,-13 4 11,-2 4 22,-10 10 9,-4 13 6,0 11 36,0 6 9,0 4-33,-6 25-18,-4 12 0,2 7 1,8-2-1,0-4 0,3-11-3,20-12 3,6-8-16,6-11-33,2 0-18,-4-25 18,-5-6 35,-7-4 14,-7 1 4,-6 5 19,-5 10 51,-3 10 15,0 7-16,0 2-46,0 18-27,0 14-6,0 7 6,3 0 0,11-3-4,5-8-1,5-10 2,3-8-37,3-10-26,-1-3 0,-3-21 26,-3-8 24,-6-6 15,-10 1 1,-2 1 3,-5 6 2,0 10 0,0 9-4,0 8-1,0 3-6,0 3-42,0 14 24,3 7 24,2 2 0,-4 2 6,1-2 5,-2 1 34,2-2-18,0-5-7,3-4-4,0-7 13,3-4 4,4-3-9,-2-2 7,0 0 4,4 0-15,-2-11-8,1-4-3,-5-5-6,-2-1-3,-4 1 3,-2 4-1,0 3-2,0 6-1,0 4-2,0-1 2,0 4-2,0 0-5,0 0 1,0 0 4,0 0-3,0 0-5,0 0-10,-5 0 1,-3 0 2,-5 0 11,-2 2 0,1 1-5,0-3 10,2 0 1,2 0 1,2 0 0,2 0 9,0 0 12,3 0 13,0 0-15,0 0-13,0 0-6,-3 0-2,2 0-3,-5 0 4,2 0-1,0 6 2,1 2 0,3 2 1,2 2 2,1 0 0,0-1-1,0 2 2,10-1-2,6 0 3,1-4-1,4-1 4,-1-5 0,2-2 3,2 0 3,1-7 2,-1-10 7,0-2-6,-3-1 3,-11 1 6,-5-1-9,-5 1-1,-6-3-1,-18-3-6,-6 0-8,-1 5-1,4 8-8,4 7 0,7 5-14,3 0-22,1 17-66,0 11-101,1 2-142,1-2-378</inkml:trace>
  <inkml:trace contextRef="#ctx0" brushRef="#br0" timeOffset="339304.1068">19093 13864 985,'0'0'33,"0"0"-32,0 0 107,-72 83-46,66-50-17,6-9-19,3-5 2,16-9-1,1-7-3,1-3-7,-5 0 5,-1-10 14,-9-7 1,-3-3-3,-3-2-6,0 1-15,-3 2-13,0 9-24,0 9-66,3 1-67,0 11-207,0 10-363</inkml:trace>
  <inkml:trace contextRef="#ctx0" brushRef="#br0" timeOffset="342390.6314">1292 13330 563,'0'0'6,"91"-28"22,-14 9 65,23-3 35,20-3-25,13-3-15,11-1-1,2 2-38,2 3-25,13 0-6,12-1-3,23 1-10,17 0-5,16 2-1,16 3 1,12 4 2,17 5 0,4 4-1,0-2-1,-7-2-1,-9-6 1,-4-11 2,-2-9-2,-5-5-2,4-3 2,0 2 4,3 5 7,-2 7-4,-7 5-1,-11 5-6,-17 2 0,-12 1 1,-6-1-1,-5 1-2,2 4 2,6 3 1,4 6 0,5 3 0,9 1-1,-1 0-1,-1 0 0,1 0 0,-5 0-2,1-4-16,-8-9-19,-12-6 8,-11-2-17,-14-8-194,-14-13-146</inkml:trace>
  <inkml:trace contextRef="#ctx0" brushRef="#br0" timeOffset="343682.7071">1243 13701 864,'0'0'143,"0"0"-19,0 0 15,0 0-35,0 0-27,0 0-32,-15 9-10,-9 27-17,-3 14 12,-4 9-15,4 5-7,6-6-8,5-9-7,7-13-48,9-11-80,0-16-105,0-9-158,10-5-212</inkml:trace>
  <inkml:trace contextRef="#ctx0" brushRef="#br0" timeOffset="343859.3017">1054 13638 942,'0'0'99,"14"-107"-55,10 59 83,9 5-1,9 9-48,3 9-38,2 10-26,-6 11-14,-7 4-4,-10 19-92,-18 19-92,-6 13-141,-39 10-375</inkml:trace>
  <inkml:trace contextRef="#ctx0" brushRef="#br0" timeOffset="344401.2386">886 14137 946,'0'0'32,"96"0"-15,-40-5 85,-5-7-60,1 0 1,-3-3-43,1-2-1,-1-2-43,-4-4-40,-4 3-5,-10-2 46,-12 5 40,-4 9 3,-11 3 66,-4 5 67,0 0-58,0 18-42,0 10 16,-9 9 27,-10 1-30,2 1-29,-2 1-13,-6-4-3,4-5-2,3-5 0,7-12-48,6-8-62,0-6 10,5-9 26,0-19 5,6-13 21,16-7 49,5-5 54,-1-3 28,6 3 4,-2 5 15,0 9-26,-3 11-18,-2 12-7,-2 15-26,-4 1-12,-5 25-12,-6 11 0,-8 10-3,-4 6 2,-26 0-7,-12-5-30,2-3 9,1-8 12,14-11 16,7-9 1,15-9 0,3-3 12,0-3 29,15 4-2,3-1-8,4 1-20,5 3-11,3-4-4,6 1-49,4-2-143,3-3-96,2 0-279</inkml:trace>
  <inkml:trace contextRef="#ctx0" brushRef="#br0" timeOffset="344642.4314">1998 13762 1100,'0'0'83,"0"0"-40,0 0 112,0 0-31,0 0-49,0 0-13,86 4-23,-59 1-23,0 0-16,-2-2 0,0 3-20,-2 0-146,-1 3-168,-7-1-301</inkml:trace>
  <inkml:trace contextRef="#ctx0" brushRef="#br0" timeOffset="344791.7318">2028 14012 1400,'0'0'132,"0"0"-78,0 0 58,0 0-49,0 0-56,0 0-7,74 14-31,-26-6-182,5-2-384</inkml:trace>
  <inkml:trace contextRef="#ctx0" brushRef="#br0" timeOffset="346276.8442">3514 13631 570,'0'0'731,"0"0"-586,0 0-1,0 0 3,0 0-73,0 0-48,-30-22-15,22 48-9,-10 12 0,-6 12-2,-6 3-1,6 3-7,6-8-82,9-7-125,6-16-163,3-16-500</inkml:trace>
  <inkml:trace contextRef="#ctx0" brushRef="#br0" timeOffset="346443.6228">3295 13684 1226,'0'0'110,"2"-109"-104,20 59 156,5 9-37,9 7-60,4 7-28,2 12-25,1 11-11,-7 4-1,-5 10-15,-11 19-42,-5 12-81,-15 9-146,-19 4-213</inkml:trace>
  <inkml:trace contextRef="#ctx0" brushRef="#br0" timeOffset="346606.6321">3121 14093 855,'0'0'223,"140"-29"-210,-62 15 23,-4 1 6,-7 6-42,-4 2-51,-8 1-137,-6-1-308</inkml:trace>
  <inkml:trace contextRef="#ctx0" brushRef="#br0" timeOffset="346912.8481">3789 13944 866,'0'0'389,"0"0"-344,0 0 109,-18-73-25,-4 73-76,-2 0-49,-3 26-4,0 18-6,3 7 4,6 3-6,8-4-3,8-12-53,2-10-33,2-11-29,13-16 37,6-1 60,2-18 29,4-17 2,-1-5 28,1-2 47,-5 1-12,-3 7 6,-7 11-25,-6 12-10,-6 9-5,0 2-19,0 10-12,0 16-2,-3 5 2,-3 2 0,3-1-3,3-7-4,0-6-49,10-6-87,13-9-25,5-4-24,4 0-100,-4-7-39</inkml:trace>
  <inkml:trace contextRef="#ctx0" brushRef="#br0" timeOffset="347295.6272">4130 13750 1323,'0'0'133,"0"0"-7,0 0 3,0 0-62,0 0-53,0 0-13,-10 79 1,-8 0-2,0 2-1,2-11-37,4-11-41,6-15-53,2-14-10,4-17 25,0-13 67,5-3 50,15-23 14,4-10 46,6-4 49,1 2-9,-1 6-2,-2 11-30,-7 13-16,-9 8-33,0 3-12,-6 23-4,-5 6-1,-1 9 0,-9 2-2,-15 1-3,-4-2-28,3-8-55,-2-10-47,7-13-73,3-11-91,12-4-267</inkml:trace>
  <inkml:trace contextRef="#ctx0" brushRef="#br0" timeOffset="347523.6541">4674 13885 1294,'0'0'89,"0"0"36,0 0 44,0 0-80,0 0-60,89-46-26,-43 39-3,5-3-7,3 1-110,-1-1-189,-2 0-352</inkml:trace>
  <inkml:trace contextRef="#ctx0" brushRef="#br0" timeOffset="347731.8107">5464 13624 1393,'0'0'164,"0"0"-153,0 0 83,0 0-49,0 0-34,-22 94 20,13-43-18,3-1-8,0-3-5,4-1-4,-2-8-41,-2-7-117,-6-11-146,0-15-221</inkml:trace>
  <inkml:trace contextRef="#ctx0" brushRef="#br0" timeOffset="347891.4028">5358 13653 294,'0'0'1022,"57"-116"-935,-26 75 45,2 7 13,-2 14-70,-1 8-41,4 7-30,-2 5-4,-4 5-11,-1 20-59,-12 10-54,-11 9-92,-4 2-138,-10 7-519</inkml:trace>
  <inkml:trace contextRef="#ctx0" brushRef="#br0" timeOffset="348056.3273">5334 14103 1205,'0'0'48,"94"-3"4,-42-4 47,-7-2-12,0 1-87,-5 1-25,0-6-79,2-3-61,2-3-89,6-2-74</inkml:trace>
  <inkml:trace contextRef="#ctx0" brushRef="#br0" timeOffset="348224.3812">6024 13911 685,'0'0'449,"0"0"-376,0 0 51,0 0 15,-93-28-86,54 45-23,0 16-21,8 5-9,11 3-16,9-2-54,11-4-115,7-11-93,28-7-196</inkml:trace>
  <inkml:trace contextRef="#ctx0" brushRef="#br0" timeOffset="348495.9449">6216 14025 1019,'0'0'157,"0"0"-10,52-72 29,-51 60-68,-1 5-49,-7 7-14,-20 0-41,-7 17-4,-2 13-4,6 5-4,11 0-16,11-3-47,8-8-39,0-9-21,14-10 10,8-5 88,5-9 33,1-16 13,-2-9 104,-2 1 12,-5 1-11,-7 6-47,-5 11-12,-5 9-8,-2 6-18,0 4-31,0 22-1,0 8-2,0 9 0,0 6-30,0-3-147,0-5-238</inkml:trace>
  <inkml:trace contextRef="#ctx0" brushRef="#br0" timeOffset="349107.3941">1759 15325 1040,'0'0'113,"0"0"65,0 0 41,0 0-90,0 0-48,0 0-37,-12 0-25,37 0-12,10 0-3,16 0-4,6 0-1,-4 0-36,-6 0-144,-15 0-253,-19 0-747</inkml:trace>
  <inkml:trace contextRef="#ctx0" brushRef="#br0" timeOffset="349290.5313">1789 15500 1127,'0'0'468,"0"0"-463,0 0 80,0 0 16,0 0-95,0 0-6,98-37-63,-50 35-155,1-4-350</inkml:trace>
  <inkml:trace contextRef="#ctx0" brushRef="#br0" timeOffset="350061.1607">2977 15182 1226,'0'0'224,"0"0"-173,0 0 65,0 0-56,0 0-42,0 0-10,11 69 2,-11-26-6,0-1-4,-9-1-5,-3-5-50,0-8-133,4-11-131,-5-11-210</inkml:trace>
  <inkml:trace contextRef="#ctx0" brushRef="#br0" timeOffset="350223.4602">2809 15241 1176,'0'0'106,"12"-120"-28,12 67 87,4 10-61,5 9-64,1 12-24,-1 12-7,-4 9-9,3 1-6,-2 8-5,-3 20-82,-6 12-107,-15 9-156,-6 3-527</inkml:trace>
  <inkml:trace contextRef="#ctx0" brushRef="#br0" timeOffset="350374.3899">2669 15584 1114,'0'0'383,"92"-22"-382,-25 3 4,-1 2 62,-2 7-63,-3 3-4,-7 7-75,-6-1-172,-12 1-303</inkml:trace>
  <inkml:trace contextRef="#ctx0" brushRef="#br0" timeOffset="350723.059">3319 15501 1163,'0'0'103,"0"0"-97,0 0 96,0 0-50,-96 0-42,76 23-10,6 6 0,7 0-3,7-6-1,0-2-6,0-7-55,16-11-5,1-3 26,1 0 36,4-20 8,-4-7 8,2-2 31,-6 4 46,-2 5 19,-9 9-21,0 7-32,-3 4-16,3 5-32,2 17-2,-1 10-1,3 1 0,-2-2-1,1-3-1,6-7-65,7-10-148,2-10-166</inkml:trace>
  <inkml:trace contextRef="#ctx0" brushRef="#br0" timeOffset="351044.1871">3785 15009 1358,'0'0'119,"0"0"-44,0 0-9,0 0-58,-24 137 13,7-57 18,-2-3-31,4-1-4,0-5-4,4-9 0,5-12 1,5-11-1,1-11 0,0-9 3,4-7 1,10-3 12,11-2 3,5-3 0,5-3-8,12-1-10,6 0-1,2 0-9,1-7-102,-2-4-103,-9-3-178</inkml:trace>
  <inkml:trace contextRef="#ctx0" brushRef="#br0" timeOffset="351353.349">4196 15209 726,'0'0'638,"0"0"-616,0 0 16,0 0 64,0 0-64,0 0-38,-88 49 3,83-4 1,5-3-4,0-4-2,2-6 1,9-14-2,3-10-5,6-8 4,4-4 4,1-24 3,2-10 0,-6-6 6,-5-3 3,-8 3 25,-7 2-3,-1 11-13,0 8-7,-10 12-8,-13 11-6,-5 0-37,-5 25-58,-1 8-93,-2 6-172</inkml:trace>
  <inkml:trace contextRef="#ctx0" brushRef="#br0" timeOffset="352133.7024">3248 15668 997,'0'0'117,"0"0"-44,0 0 9,0 0-8,-23 70 20,11-25-32,-1 3-15,-2-2-15,3 2-8,4-7-15,0-4-4,3-6-5,2-9-1,2-10-1,1-5 2,0-7-21,0-5-17,0-17 0,0-6-17,7-6 31,3-2 17,-2-6 0,1 0 5,-2-4-2,-3 1-3,-4 4-1,0 7 8,0 5 1,5 8 6,6 3 23,2 6 19,4 3-6,3 5-5,1 4-10,0 0-10,-3 4-7,-1 13 3,-6 3-10,-6 3 2,-5 4-1,0 2-5,-19-4-2,0-2 2,-2-4-4,4-6-16,9-4-39,5-5-46,3-4-75,0 0-27,0-4-221</inkml:trace>
  <inkml:trace contextRef="#ctx0" brushRef="#br0" timeOffset="353024.4478">4705 15408 170,'0'0'234,"0"0"-230,0 0-4,0 0 26,0 0 91,0 0-39,-8-19-34,8 19 5,0 0 15,0 0 23,-1 0-6,1 0 2,0 0-1,0 0-15,0 0 10,0-1 0,0 1-15,0 0-8,0 0-14,0 0 2,0 0 2,9-2-8,15-1 7,9-1 0,5 0-7,1 0-15,-6 2-7,-5-1-5,-6-1-5,-8 3-4,2 1-1,-5 0 0,-1 0 0,2 0-27,-1 0-54,5 0-97,-3-3-195,1-4-562</inkml:trace>
  <inkml:trace contextRef="#ctx0" brushRef="#br0" timeOffset="353559.1562">5698 15157 945,'0'0'195,"0"0"-16,0 0-17,0 0-69,0 0-52,0 0 28,-37 113-11,22-60-38,0 1-12,0-5-8,0-7-1,3-8-25,5-13-112,7-11-130,0-10-126,0-7-280</inkml:trace>
  <inkml:trace contextRef="#ctx0" brushRef="#br0" timeOffset="353724.2962">5521 15219 366,'0'0'436,"-15"-116"-382,15 64 85,6 5 43,24 5-47,17 9-70,4 6-2,3 13-28,-2 12-26,-7 2-9,-5 18-1,-6 17-11,-14 14-150,-20 10-126,-12 10-235</inkml:trace>
  <inkml:trace contextRef="#ctx0" brushRef="#br0" timeOffset="354232.4628">5480 15598 935,'0'0'78,"0"0"-53,0 0 48,0 0 13,102 11-55,-68-11-29,2 0-1,0-11-1,-2-8-2,0-3-18,-7-1 9,-8 7 11,-8 5 0,-5 5 37,-6 5 64,0 1 2,0 12-60,0 18-34,0 11 12,0 6 18,0 4-29,0 3-2,0-2-7,-3-2 1,-8-8-2,-1-10-2,2-10 1,4-11-7,0-10-19,2-1-20,4-12 24,0-15-39,0-9 21,0-7 10,10-9-2,1-8 14,3-3 3,6 1 16,4 2 9,3 10 38,2 8-5,-3 13 11,-5 11 15,-6 10-40,0 8-17,-1 0-2,3 9 6,-1 15-11,-4 7 5,-6 2-2,-6 2-3,-7-2-4,-17-5-3,-6-5 2,-3-6-45,6-7-82,2-10-65,6 0-126,8-11-490</inkml:trace>
  <inkml:trace contextRef="#ctx0" brushRef="#br0" timeOffset="354833.8346">6633 14816 893,'0'0'167,"0"0"-109,0 0 40,0 0 17,-80 70-28,62 5-28,2 13-5,-1 9-7,1 0-28,-5-4 11,7-3 0,1-8-10,6-13 7,5-12-10,2-10 8,2-12-6,11-10-9,5-4-6,6-8 0,10-4 0,15-7-2,12-2-2,11-9-26,3-13-82,-5-2-101,-12-2-121,-24 2-287</inkml:trace>
  <inkml:trace contextRef="#ctx0" brushRef="#br0" timeOffset="355110.815">6853 15351 1030,'0'0'170,"0"0"-39,0 0 34,0 0-42,0 0-81,0 0-32,59-10-10,-10 5 0,8-1-33,-3-1-169,-6-3-183</inkml:trace>
  <inkml:trace contextRef="#ctx0" brushRef="#br0" timeOffset="355830.3737">7279 15138 1055,'0'0'82,"0"0"-48,0 0 136,0 0-4,0 0-84,0 0-23,82-59-17,-64 68-22,-6 20-12,-4 11-3,-8 7 1,0 3-5,-11-1-1,-10-1-3,2-7-3,2-11-12,10-14-18,7-9 2,0-7 2,27-7 8,8-18 7,7-11-57,0-8-12,-6-1 35,-3 1 3,-8 4 33,-7 6 14,-8 12 2,-7 11 46,-3 8 10,0 3 13,-1 20-56,-13 13-14,2 13-1,3 1 1,9-4 0,0-8 0,3-10 0,14-11-1,4-13-1,9-1 2,-1-15 4,0-13-4,-4-7 6,-10 0 1,-6 1 9,-7 7 13,-2 10 8,0 6-13,0 9 0,0 2-24,-5 13-5,-1 10-5,2 6 10,1 3-1,3 0 0,0-4 1,0-7-1,0-6-4,0-8 0,6-4 1,7-3 4,8 0 0,3-9 0,1-8 7,-1-3 15,-3-2 0,-2-2-7,-4-1-9,-6 2-4,-3-1 0,-6 3 0,0-1 5,-6 2-7,-9 4-2,0 7-23,-4 9-39,0 0-23,0 13-79,6 2-57,9-4-187</inkml:trace>
  <inkml:trace contextRef="#ctx0" brushRef="#br0" timeOffset="356702.2765">7716 15209 684,'0'0'407,"0"0"-343,0 0 66,0 0 53,0 0-103,0 0-55,-33-8-16,17 36 7,-1 8 15,0 7-12,-3 3-9,5-3-6,2-7-1,6-8-2,2-11-1,5-8 5,0-4-3,0-3 4,14-2 19,2 0 23,5 0-3,3-7-17,3 0-17,1-3-10,3 1-1,4-4-1,3 1 0,-1 1-18,-2 2-39,-10 5-45,-10 3-55,-13 1-91,-2 0-127,-5 0-234</inkml:trace>
  <inkml:trace contextRef="#ctx0" brushRef="#br0" timeOffset="356972.4938">7841 15240 387,'0'0'228,"0"0"-51,0 0 61,0 0-68,0 0-11,0 0-21,0-31-36,0 31-43,0 0-29,0 0-18,0 0-5,0 0-7,-1 0-14,1 0-46,-2 3-20,2 5-66,-1-1-110,-6-1-206</inkml:trace>
  <inkml:trace contextRef="#ctx0" brushRef="#br0" timeOffset="357427.1684">7643 15073 1445,'0'0'65,"0"0"-18,0 0 84,0 0-57,0 0-64,5 97-5,-5-37 7,0-2-6,-3-1-4,1-4-2,2-10 0,0-11-3,2-13 3,15-7-5,9-12 2,7 0-5,10-20 0,2-13 4,-5-5-2,-4-4-1,-6-2-4,-7 5-11,-5 5 7,-9 9 10,-6 8 4,-3 9 2,0 3 0,0 5 14,0 0 18,0 2-8,0 26-8,-4 12 12,-9 18 22,0 12-11,-4 3-5,2-3-13,-5-3-11,5-11-4,4-10-7,8-10-12,3-15-42,0-14-39,16-7-147,9-19-114,12-20-261</inkml:trace>
  <inkml:trace contextRef="#ctx0" brushRef="#br0" timeOffset="357723.2237">8280 15172 897,'0'0'248,"0"0"-165,0 0 101,0 0-5,0 0-116,0 0-58,-28-7-5,19 38 3,6 5 2,3-2-3,0-5 0,9-6-1,5-9-1,0-9 0,1-5 0,-4 0 2,-2-15 10,1-11-2,-6-4 2,-4 0 7,0 1-10,-6 4-3,-6 5-1,3 11-5,3 2-7,2 7-37,0 0-72,1 8-149,3 8-228</inkml:trace>
  <inkml:trace contextRef="#ctx0" brushRef="#br0" timeOffset="359054.5931">5886 14130 311,'0'0'91,"0"0"-8,0 0 22,0 0-42,0 0-17,0 0-3,0 26 0,0-26 19,0 0-3,0 0-3,2 0 4,8 0 1,2 0 3,1 0-16,2 0 7,0 0-14,-4 3-20,2 0-12,-3 1-5,1 0-3,8 1-1,11-5-82,6 0-279</inkml:trace>
  <inkml:trace contextRef="#ctx0" brushRef="#br0" timeOffset="359724.6673">16661 13750 913,'0'0'0,"0"0"-225,0 0 153,0 0 72,0 0 19,0 0-19,11-15-66,-35 3-76,1-2-42</inkml:trace>
  <inkml:trace contextRef="#ctx0" brushRef="#br0" timeOffset="361407.9573">1559 16858 931,'0'0'133,"0"0"-30,0 0 57,0 0-10,0 0-38,0 0-43,-9-13-35,15 13-19,6 0-10,9 0 9,1 0 8,8 0-4,-1 0-5,6 0-10,2-1-3,2-1-2,-1 1-8,-7-3-79,-4 4-91,-8 0-132,-10 0-200</inkml:trace>
  <inkml:trace contextRef="#ctx0" brushRef="#br0" timeOffset="361603.9871">1551 17028 1250,'0'0'226,"0"0"-165,0 0 34,0 0-35,0 0-39,96-29-21,-41 24-7,14-2-110,1 0-302,3-5-666</inkml:trace>
  <inkml:trace contextRef="#ctx0" brushRef="#br0" timeOffset="362124.1479">2781 16783 1119,'0'0'308,"0"0"-184,0 0-23,0 0-45,0 0-27,0 0-16,0 40 7,3 3-5,-3 3-7,0 0-8,-3-5-1,-2-4-11,-1-8-93,3-12-86,3-9-119,0-8-140</inkml:trace>
  <inkml:trace contextRef="#ctx0" brushRef="#br0" timeOffset="362304.6785">2721 16743 947,'0'0'156,"-22"-112"-65,22 68 62,0 11-26,22 4-55,14 8-31,7 10-32,0 9-9,-5 2-6,-10 20-33,-10 16-89,-14 10-120,-4 10-131,-20 7-341</inkml:trace>
  <inkml:trace contextRef="#ctx0" brushRef="#br0" timeOffset="362782.3522">2654 17167 773,'0'0'213,"0"0"-186,0 0 15,97 45 49,-47-49-32,0-14-19,-1-6-35,-9-2-5,-5-2 1,-8 0 0,-10 6-1,-9 8 4,-7 6 2,-1 7 62,0 1 38,0 9-66,0 20-31,0 17 47,-1 9-26,-5 8-21,-3 6-9,-1-2 0,2-6-2,-4-7-3,2-12-8,0-8-35,6-15-7,1-11-13,3-8-25,0-5 29,3-21 45,11-9-14,0-6 17,0-11 13,-2-10 3,0-8 0,-6-2 0,0 5 4,-2 10 24,2 14 20,3 11 29,7 5-24,1 8 21,7 9-17,4 10-8,3 0-19,1 7-17,-2 15-7,-8 5-1,-10 5-2,-12 6-3,0-1-3,-27 2-3,-15-3-39,-7-7-55,1-10-61,7-12-4,15-7-142,20-18-169</inkml:trace>
  <inkml:trace contextRef="#ctx0" brushRef="#br0" timeOffset="363164.8896">4062 16232 1156,'0'0'40,"0"0"-26,0 0 26,-111-70 41,53 70-47,-3 8-33,3 21-1,6 12 0,11 12 1,18 10 3,15 10 18,8 6 11,14 3 12,9 4 12,-7 4-8,-9 5-3,-7 5-32,-9 4 2,-15 2 0,-10-5-2,8-10-3,3-17 0,14-16-9,9-9 0,0-11 3,16-8-5,14-11-3,9-10-30,6-9-149,8-6-156,1-22-347</inkml:trace>
  <inkml:trace contextRef="#ctx0" brushRef="#br0" timeOffset="363696.1834">4269 16913 950,'0'0'82,"0"0"-15,0 0 84,0 0 14,0 0-93,0 0-24,49-78-18,-32 54 0,2 2-8,-8 2-1,-1 3-8,-4 1-7,0 6-2,0 3-4,-3 4 0,3 3 0,3 7-5,0 19-1,-3 10 6,0 4 1,-6 7 1,0 1-2,0 2 0,-3-2-2,-8-1 0,1-4-5,3-2-54,3-4-54,3-5-70,1-6-79,0-9-137</inkml:trace>
  <inkml:trace contextRef="#ctx0" brushRef="#br0" timeOffset="363900.6627">4150 17290 188,'0'0'903,"0"0"-744,0 0 3,0 0 22,0 0-93,0 0-57,73-46-16,-31 36-10,0 3-7,8-1-1,1 1-39,5-4-115,-2-2-154,0-2-153</inkml:trace>
  <inkml:trace contextRef="#ctx0" brushRef="#br0" timeOffset="364184.4062">4897 16768 1292,'0'0'138,"0"0"-107,0 0 13,0 0 16,0 0-24,0 0-30,-71 74 12,64-4-10,2 5-3,-6 3-3,-4 0-2,0-3 1,1-10-1,6-12-2,6-15 1,2-15 1,0-7 1,8-6-1,11-5 2,5 0 2,6-5-1,3 0-1,1 0-2,-1-13-46,1-1-109,1-1-106,-1-7-198</inkml:trace>
  <inkml:trace contextRef="#ctx0" brushRef="#br0" timeOffset="364493.5459">5197 16947 1026,'0'0'194,"0"0"-154,0 0-1,0 0 3,0 0-25,0 0-5,-63 75-7,62-38-1,1-3-2,0-4 0,10-11-2,12-9 0,7-10 4,2 0-2,-1-17 2,-6-12-2,-5-7 11,-11-5 37,-5-1 0,-3 5 5,-3 3-16,-12 10-14,0 9-19,0 7-6,4 8-21,2 3-55,1 19-26,2 3-64,4 0-75,2-6-219</inkml:trace>
  <inkml:trace contextRef="#ctx0" brushRef="#br0" timeOffset="364786.6342">5579 16677 1104,'0'0'144,"0"0"-131,0 0 42,0 0 7,0 0-31,0 0-31,-55-9-1,53 31 0,2 0-3,0-5 0,13-8-6,3-3 4,1-6 0,-3 0 6,1-8 2,-10-7 13,-5-2 15,0 0 3,-7 3-4,-14 7-29,-1 7-3,2 0-40,4 19-67,6 12-80,2 1-157,4 3-411</inkml:trace>
  <inkml:trace contextRef="#ctx0" brushRef="#br0" timeOffset="365311.1867">4685 17505 419,'0'0'370,"0"0"-205,0 0 12,0 0 18,0 0-58,0 0-52,52-30 3,-17 24-5,4 3-12,1-1-32,-1 3-13,4 1-14,0 0-7,-1 0-5,-2 0-6,-4 0-43,-10 0-107,-3-3-213,-9-6-418</inkml:trace>
  <inkml:trace contextRef="#ctx0" brushRef="#br0" timeOffset="365609.1107">5984 17169 387,'0'0'10,"0"0"-10</inkml:trace>
  <inkml:trace contextRef="#ctx0" brushRef="#br0" timeOffset="365858.6752">5984 17169 392,'-88'50'104,"81"-52"-27,1 0 60,5-1 64,-1-1-36,2 1-42,0 0 13,0 0-31,0 2-18,0-2-24,19 3-27,16-5-14,15-2-11,10 0-9,0-2-2,-3 4-27,-7-1-170,-9 2-224</inkml:trace>
  <inkml:trace contextRef="#ctx0" brushRef="#br0" timeOffset="366594.5564">6666 16944 3,'0'0'844,"0"0"-697,0 0-16,25-87 4,-14 65 2,1 0-47,0 3-29,-2 6-27,-1 4-15,-4 5-5,-5 4-5,0 0-2,0 0 0,0 6-7,0 14-1,0 10 1,0 3 1,0 2 1,0 0-2,0-1 0,0-1-4,0 2-33,0 1-27,0-2-16,6 2-29,-2-4 11,1-4 2,-2-4-12,-3-4-12,0-4 22,0-3 16,-3-4 5,-11-4-31,-4 0-17,2-4-57</inkml:trace>
  <inkml:trace contextRef="#ctx0" brushRef="#br0" timeOffset="366785.2554">6651 17285 474,'0'0'151,"0"0"-49,0 0 80,0 0-22,0 0-40,0 0-15,-40-16-26,40 15 6,0 1-23,12 0-9,10 0-12,14-7 6,6 4-3,3-3-14,4-2-24,0 3-6,-1-2-9,2-1-47,-3 2-145,-7 0-243</inkml:trace>
  <inkml:trace contextRef="#ctx0" brushRef="#br0" timeOffset="367108.3056">7373 16692 1431,'0'0'134,"0"0"-106,0 0 24,0 0-35,0 0-3,-22 153 36,-1-51-20,-6 7-26,-1 0-4,0-6 3,8-16-2,8-15-1,14-18 0,0-15 0,24-10 1,7-10 1,5-6 0,6-9 5,-2-4 3,0 0-1,-4 0-6,1-7-3,8-3 0,8-2-66,8-2-100,0 1-186,0-1-242</inkml:trace>
  <inkml:trace contextRef="#ctx0" brushRef="#br0" timeOffset="367352.65">7487 17120 1116,'0'0'199,"0"0"-149,0 0 34,0 0 29,86-22-19,-43 22-45,0 0-24,-2 0-22,3 0-3,1 0-17,1 0-142,-5-7-260</inkml:trace>
  <inkml:trace contextRef="#ctx0" brushRef="#br0" timeOffset="368278.744">7958 16939 1118,'0'0'48,"0"0"12,0 0 122,103-58-60,-75 58-58,-5 0-34,-7 24-22,-2 10-1,-12 11-4,-2 5-2,-13 3-1,-7 0-4,1-5-11,7-7-18,12-9 2,0-15-3,12-12 2,18-5 2,12-22 22,2-17 4,-2-9 0,-6-3 3,-6 1 1,-8 6 8,-7 9 9,-5 11 14,-5 12 0,-5 12-11,0 0-20,0 22-2,0 10 2,-6 6 0,0 2 1,3-4-1,3-3 0,0-6-2,18-5-2,4-11 4,4-8 0,-1-3 2,3-10-1,-5-18 1,-2-4 5,-8-8 8,-3 2 6,-8 4 7,-2 9-6,0 9 8,0 9-7,0 5-7,0 2-8,0 0-8,0 16-9,3 11 9,0 5 0,-1 6 0,-2-4-1,1 3 0,1-4 1,5-8-2,2-6 2,3-9-2,4-3 2,-1-7 2,4 0 0,-3-13 5,-3-13 1,-1-5-2,-3-5-1,0-3 1,-5 2 3,-1 4-1,-1 9 7,-2 9-3,0 7-10,1 8-2,-1 0 0,0 0-12,0 0-6,0 0 8,0 0 6,2 0-2,-1 1 0,-1-1 4,2 2 2,-2-2 0,0 0 0,0 0 0,0 0 3,0 0 0,0 0 0,0 3-2,0-1 1,0 0-2,0 1-1,0-2 1,0 2 0,0-3 0,0 3-1,-2-3 1,2 2-1,0-1-2,0-1-10,0 4-44,0-3-39,-1 7-48,-2-2-103,-3 2-140,-2-2-322</inkml:trace>
  <inkml:trace contextRef="#ctx0" brushRef="#br0" timeOffset="368563.9696">8619 16992 785,'0'0'236,"0"0"-181,0 0 72,0 0 69,0 0-78,0 0-59,-12-36-14,12 48-11,-3 10 15,3 8 12,-2 10-17,2 9-4,0 8-8,0 1-12,0 1 0,0-9-1,0-9-10,-1-9-9,1-10 0,0-8-4,-2-11-6,2-3-21,0 0-11,0 0-11,0-17-41,3-7-66,12-3-98,6-1-205</inkml:trace>
  <inkml:trace contextRef="#ctx0" brushRef="#br0" timeOffset="368904.6939">8845 16933 1229,'0'0'49,"0"0"-31,0 0 60,0 0-10,0 0-54,0 0-12,-33 79 6,33-35 2,0-4-1,11-3 5,14-10-5,7-7-1,2-13-1,0-7 0,-1-4 10,-9-25 5,-5-2 7,-10-13 14,-9 1 3,0 1 2,-22 2-13,-9 6-27,-2 8-8,6 10-2,4 12-25,9 4-61,2 12-69,4 13-106,4 1-199</inkml:trace>
  <inkml:trace contextRef="#ctx0" brushRef="#br0" timeOffset="369234.5454">9065 16638 555,'0'0'737,"0"0"-711,0 0-25,0 0 33,0 0 20,0 0-50,50-15-2,-42 40-2,-1-3-3,3-5-4,1-7 2,0-8 0,-1-2-2,-4 0 7,-5-7 7,-1-10 10,0-4 19,-4 3-14,-12 3-13,-1 6-8,-1 9-1,1 0-10,4 6-23,5 16-91,7 0-49,1 1-196</inkml:trace>
  <inkml:trace contextRef="#ctx0" brushRef="#br0" timeOffset="370055.3729">9075 16195 1185,'0'0'82,"0"0"-76,149-16-6,-71 16 53,2 12 36,-10 5-42,-14 2-24,-13 0-10,-16 1 3,-7 2-2,-7 9 0,-6 11 3,-2 13-5,-1 10-1,-3 10 1,-1 7 3,0 4 0,0 3 15,-1 1 9,-15 4 3,-5 0-1,1-2-14,2-7-4,6-9-7,8-17-8,4-13-3,0-5 0,2-8 1,8-7 0,2-5 4,-4-4 14,-3-9-12,-3-2-6,-1-5-3,-1-1 0,0 0-1,0 0 0,0 0 2,0 0 2,0 0-3,0 0-3,-3 0-5,-13 0 0,-7 0-2,-15 0-33,-13 0-45,-10 0-202,-7-10-359</inkml:trace>
  <inkml:trace contextRef="#ctx0" brushRef="#br0" timeOffset="371667.9911">10022 16898 1053,'0'0'151,"0"0"-111,0 0 81,0 0 17,0 0-59,0 0-24,79-26-14,-46 26 5,4 0-12,-3 0-15,-2 0-7,-5 0-9,-5 0-3,-1 2-1,0 2-7,-6-1-75,-5 2-74,-5 0-117,-5 2-148</inkml:trace>
  <inkml:trace contextRef="#ctx0" brushRef="#br0" timeOffset="371854.0943">10046 17028 983,'0'0'297,"0"0"-234,0 0 66,0 0-5,97-10-49,-57 8-28,1 1-25,-5 1-20,0 0-2,-3 0-47,-1 0-144,-6 0-376</inkml:trace>
  <inkml:trace contextRef="#ctx0" brushRef="#br0" timeOffset="372875.206">4641 17328 293,'0'0'22,"0"0"-16,0 0 0,0 0 43,0 0-38,0 0-7,-9 0-4,9 0 0,0 0-17,0 2-8,0 4-1,0-4-34</inkml:trace>
  <inkml:trace contextRef="#ctx0" brushRef="#br0" timeOffset="374269.9676">11114 16537 1125,'0'0'208,"0"0"-176,0 0 9,0 0 11,0 0-11,0 101 48,0-42-48,-4-3-31,2-7-5,2-10 0,0-11-5,12-6 1,-2-8-1,0-10-12,0-4-30,-1 0-3,-2-17-8,1-9-64,-4-7 14,-4-6 11,0 0 39,-16-3-32,-9-1 10,-4 0 63,3 2 10,3 0 2,7 7 4,5-3 28,5 4 44,6-3 8,0 0 11,17-1 1,20 2-44,12 1 2,8 4-32,-1 10-9,-3 12-3,-13 8-10,-10 17-17,-17 24-90,-13 8-194,-15 11-235</inkml:trace>
  <inkml:trace contextRef="#ctx0" brushRef="#br0" timeOffset="374839.8696">11013 16889 995,'0'0'199,"0"0"-187,0 0 57,110 0 28,-62 0 3,1 0-83,2 0-10,-5 2-7,2-2-1,-8 0-20,-3 0-58,-10-5 6,-11-3 12,-7 2 48,-6 3 13,-3 0 45,0 3 42,0 0-5,0 9-51,2 23-21,0 11 39,-1 11-10,-1 7-21,0 2-5,0 2-8,-5 0-3,-5-7-2,-3-9-1,2-11-2,3-14-2,5-9-25,3-8-32,0-7-3,0 0-6,0-11 45,8-14-19,4-14 7,6-10 21,0-11-4,-1-7-25,1-3 17,-6 1 17,-2 0 9,-2 3 3,0 8 1,1 5 17,4 14 46,2 12 5,1 11-14,0 11-12,0 5-17,-1 4-10,3 17-6,-5 7 4,-3 4-2,-10 2-7,0 4-5,-13-2-2,-15-2 0,-9-4 1,-5-7-7,2-7-71,7-7-28,15-9-30,16-2-45,2-20-166</inkml:trace>
  <inkml:trace contextRef="#ctx0" brushRef="#br0" timeOffset="375461.335">12513 15951 1111,'0'0'0,"0"0"-7,-91-65 7,46 46 7,-4 2 13,-5 0-14,1 4-1,4 3 1,8 4 7,10 6 11,12 0 27,11 0-9,7 19-24,1 21 12,0 24 4,0 24 23,0 13-11,0 10-21,-6 3 12,-2-7 13,5-10-5,3-10-8,0-13 4,0-11-8,8-5 1,-5-4-20,-2-5 0,-1-2 1,0-8-4,0-1-7,-9 1 1,-4-6-2,2-2-1,1-5-1,3-8 0,4-7 0,1-1 0,2-5 1,0-1 2,0-1 4,0-2-3,0-1 1,0 3 4,0-3-8,0 3 1,0 4-2,5-3 1,8 5 3,0 2-4,2-1 4,0-2 0,6 1-4,10-4-1,14-4-6,13-1-21,11 0-109,-8-3-175,-16-12-368</inkml:trace>
  <inkml:trace contextRef="#ctx0" brushRef="#br0" timeOffset="383531.4436">12533 16414 717,'0'0'37,"0"0"-31,0 0 120,0 0 4,0 0-71,0 0-21,0 0-16,13-8-10,-3 2 3,4-6-1,-1-1 6,2-4 15,0 0-2,-1-7-12,-1 4 13,-4 0-1,-3 6-8,-4 5 10,-2 7 1,0 2-4,0 0-15,0 0-14,0 9-3,0 16 0,0 13 6,0 8 18,0 3 1,0 4 0,0-5-11,0-2-10,-8-5-4,-3-8-4,5-7 0,1-5-35,3-6-30,1-5-63,-1-3-30,1-5-31,-2-2-109,-2 0-259</inkml:trace>
  <inkml:trace contextRef="#ctx0" brushRef="#br0" timeOffset="383757.4427">12462 16738 717,'0'0'348,"0"0"-286,0 0 36,0 0 45,0 0-52,0 0-58,69 0-14,-41 0-7,5 0-10,10 0-2,8 0-64,7 0-186,-4 0-331</inkml:trace>
  <inkml:trace contextRef="#ctx0" brushRef="#br0" timeOffset="386847.352">9934 13737 736,'0'0'148,"0"0"-111,0 0 79,82-60-2,-62 59-33,0 1-56,0 0-18,1 15 3,-2 7-1,-8 6-5,-8 3-4,-3 2 1,0-2 0,-6-1-1,-8-10-6,2-6 0,6-8-6,6-6 5,0 0 7,0-18 13,18-9-9,8-5-2,9-4-1,-1 2 12,-1 1 9,-11 8 3,-5 3 23,-9 11-10,-5 6-7,-3 5-4,0 0-16,-8 13-11,-12 15 0,1 11 0,2 4 1,6 0 1,8-4-1,3-7 3,0-10-1,14-5-3,5-6 0,6-6-1,3-5-50,4 0-144,-1-8-143,-3-12-481</inkml:trace>
  <inkml:trace contextRef="#ctx0" brushRef="#br0" timeOffset="387201.2625">10526 13816 1047,'0'0'92,"0"0"-23,0 0 119,0 0-63,0 0-96,82-40-16,-38 36-4,0 1-5,-3 3-4,-6 0-31,-6 0-108,-10-1-142,-10-3-251</inkml:trace>
  <inkml:trace contextRef="#ctx0" brushRef="#br0" timeOffset="387399.2033">10660 13707 1222,'0'0'135,"0"0"-133,0 0 53,0 0 32,0 0-62,0 0-21,0 64-4,0-30 0,0 2-57,0-9-170,17-10-275</inkml:trace>
  <inkml:trace contextRef="#ctx0" brushRef="#br0" timeOffset="387604.682">10919 13755 1300,'0'0'115,"0"0"-114,0 0-1,19 82 75,-18-24-56,-1 5 12,-1-5-13,-15-4-12,1-6-6,-3-12-4,2-6 2,1-12-51,-4-8-30,-1-10-50,-3-3 16,3-24-84,6-13-99,8-13-215</inkml:trace>
  <inkml:trace contextRef="#ctx0" brushRef="#br0" timeOffset="387798.6267">10839 13477 1064,'0'0'36,"0"0"-33,0 0 0,80-22 49,-64 31-52,-2 11-97,-5 4-212</inkml:trace>
  <inkml:trace contextRef="#ctx0" brushRef="#br0" timeOffset="388151.3811">11087 13641 1265,'0'0'33,"0"0"-27,0 0-6,0 0 26,0 0-13,91 52-13,-79-36-3,-3-2-8,1-7-48,-1-4 32,2-3 13,2-3 9,-1-16 5,-1-3 8,-1 0 29,-4 1 13,0 8-7,-4 6 26,-1 7-19,6 3-27,5 31-23,4 19 0,0 22 5,-9 6-1,-7 5-1,0-2 1,-18-6 3,-3-13-4,1-12-3,6-19 0,6-15-1,5-14 1,1-5 1,0-17 19,2-21-5,0-10-8,0-13-1,4-7-6,9-4-4,0-4-42,5 9-56,-1 16-103,0 19-75,-4 25-232</inkml:trace>
  <inkml:trace contextRef="#ctx0" brushRef="#br0" timeOffset="389817.0522">9998 12968 783,'0'0'17,"0"0"0,0 0-8,0 0 87,0 0-41,0 0-39,15-27-7,-15 27-7,0 0 1,0 0-3,0 0 0,0 0 0,0 0 0,0 0 1,0 0-1,0 0-2,0 0 0,0 0 0,0 0 2,0 0-1,0 0-3,0 4-13,0 1-70,0-1-89,0 0-215</inkml:trace>
  <inkml:trace contextRef="#ctx0" brushRef="#br0" timeOffset="395061.1909">12951 16643 975,'0'0'45,"0"0"-11,0 0 76,0 0 5,0 0-50,0 0-26,0 0-11,70-28 0,-34 25 0,8 1-12,3 0-4,0 1-11,-4 0-1,-7-1-20,-6 2-141,-12 0-191</inkml:trace>
  <inkml:trace contextRef="#ctx0" brushRef="#br0" timeOffset="395284.7441">13154 16491 1433,'0'0'67,"0"0"-58,0 0 28,0 0 25,0 0-45,0 74 18,0-24-6,0 0-19,0-3-8,0-7-2,0-4-10,5-8-112,18-9-178,14-17-359</inkml:trace>
  <inkml:trace contextRef="#ctx0" brushRef="#br0" timeOffset="395598.9068">13621 16562 864,'0'0'546,"0"0"-546,0 0 5,0 0 4,-6 128 98,0-61-50,-1 4-17,-3-2 10,-1-8-13,-2-5-18,-2-13 3,-1-6-17,0-8-1,2-9-4,-1-6-2,-4-9-5,-1-5-40,-10-6-22,0-21-8,-4-11-13,0-11-28,8-13-55,7-13-181,13-8-396</inkml:trace>
  <inkml:trace contextRef="#ctx0" brushRef="#br0" timeOffset="395802.69">13628 16269 1094,'0'0'156,"0"0"-88,0 0 90,0 0-32,0 0-72,0 0-45,4-37-9,2 37-6,4 0-86,5 8-114,-1 4-152,2-1-511</inkml:trace>
  <inkml:trace contextRef="#ctx0" brushRef="#br0" timeOffset="396145.3821">13920 16352 695,'0'0'711,"0"0"-711,0 0-17,0 0 17,0 0 42,7 98-24,-5-50-14,4-6-2,4-4 2,5-9-2,0-7 3,1-6 6,2-7 4,3-9 17,2 0 18,5-14-1,2-14-34,-6-6-11,-5-7 5,-12-3 12,-7-4-5,0 5-5,-19 7-4,-2 11-5,-3 11-2,2 11-8,1 3-11,2 0-22,1 15-51,-6 7-102,0-3-136,-2-4-493</inkml:trace>
  <inkml:trace contextRef="#ctx0" brushRef="#br0" timeOffset="399746.2287">14500 16523 325,'0'0'544,"0"0"-516,0 0 24,0 0 118,0 0-51,0 0-19,0 0 8,15-12-11,-3 9-27,7-2-18,2 2-8,4 1-5,2 1-9,0 1-16,0 0 0,-2 0-5,-4 0-2,0 0-7,-3 0 2,0 0 1,0 0-3,-5 0 0,-3 0-1,-7 0-9,-3 0-36,0 0-49,0 0-63,0 0-76,-12 0-87,2 0-194</inkml:trace>
  <inkml:trace contextRef="#ctx0" brushRef="#br0" timeOffset="400450.8743">15337 16084 585,'0'0'456,"0"0"-433,0 0-11,0 0 73,0 0-38,-105-23-36,59 23-11,1 0 0,8 5 0,10 2 0,14-5 0,4-2 9,6 0 29,3 0 22,0 0 3,0 1-8,0 4-22,0 8-21,6 11-4,1 9 12,2 10 16,-1 3-8,-1 0-12,-4 0 5,0 2-3,0-3-3,0 2 1,3 1 2,0-3-2,3-2 5,-3 0-1,0-4-6,-2 0-4,-3-6 2,-1-6-7,0-3 0,2-2 0,-2-5-1,0 0 4,2-3 0,-1-5-6,1-3 2,-2 1-2,2-3-1,0-2-1,-2-1 1,0-1 0,0 0-1,0 0 1,2 1 0,-2-1 0,1 0 0,-1 2 2,0-2-3,2 1 0,-2 0 2,0-1-2,1 0 0,1 0 1,0 0 1,6 3 0,0-1-1,9-2 0,13 0-1,12 0-2,13-2-61,0-15-204,-10-5-579</inkml:trace>
  <inkml:trace contextRef="#ctx0" brushRef="#br1" timeOffset="406879.6683">21308 11180 308,'0'0'87,"0"0"46,0 0 8,0 0 9,0 0-13,0 0 41,0 0-9,-39 24-7,54-35-69,9-6-38,3-2-17,-1 1-17,0-2 1,-9 2-7,-2 0-7,-8-1-2,-4 2 1,-3 2-1,0 6 2,0 7-6,0 2 0,0 0-2,0 2-1,7 26-13,1 14 14,0 16 1,-3 0 2,-5-1-3,0-2 0,-3-7 0,-8-7 0,5-7-3,2-7-4,1-6-35,3-4-63,0-5-84,0-4-74,6-6-138,-6-2-285</inkml:trace>
  <inkml:trace contextRef="#ctx0" brushRef="#br1" timeOffset="407160.5539">21314 11540 935,'0'0'99,"0"0"35,0 0 75,0 0-92,0 0-52,0 0-22,13 0-19,11 0-17,12 0-7,7 0-33,3-4-187,2-9-189</inkml:trace>
  <inkml:trace contextRef="#ctx0" brushRef="#br1" timeOffset="407443.2746">21988 10886 1305,'0'0'141,"0"0"-141,0 0 14,0 0 21,-5 98-3,-8-12 46,-4 9-36,-5 3-23,0-6-3,-2-5-1,5-12-13,4-12 4,9-8-4,6-17-2,0-7 0,4-10 1,18-7 2,10-7 3,11-5 1,7-2 16,6-1-18,-1-14-5,0-5-8,-1-4-75,0-4-139,-7-4-189</inkml:trace>
  <inkml:trace contextRef="#ctx0" brushRef="#br1" timeOffset="407727.151">22256 11325 644,'0'0'716,"0"0"-697,0 0 70,0 0 72,0 0-86,0 0-49,5-14-16,18 14-10,15 0-1,15 0-26,7-3-144,1-8-256</inkml:trace>
  <inkml:trace contextRef="#ctx0" brushRef="#br1" timeOffset="408310.5873">22626 11176 1138,'0'0'168,"0"0"-167,0 0 117,0 0 10,0 0-81,0 0-27,75-30-2,-59 49-6,-5 8-12,-5 3 0,-2 5-1,-4 2-1,0-3 0,-3-3-3,-6-4 3,2-6-7,3-6-18,4-9 8,0-4-1,16-2 11,16-3 7,11-17-15,0-8-24,-5-4 14,-8 0 15,-7 3 2,-9 8 10,-5 8 0,-7 9 6,-2 4 3,0 7-9,0 18-16,0 10 16,-6 4 0,3-5 0,3-7 0,0-7 1,12-8-1,10-11 0,6-1 5,4-6-1,-1-17 7,-6-3 17,-5-3-7,-5 0 1,-9-1-5,-6 10-2,0 7 5,0 6-20,0 7-3,0 0-13,0 10-1,0 11 17,0 2 0,0 5 0,0-4 0,4-5 1,8-4-1,1-5 1,11-6 2,5-4 5,2 0 7,-3-11 13,-5-7 3,-7-4-9,-10-4-7,-6-1 1,0 1-6,-22 0-10,-2 6-17,-5 3-26,4 5-35,6 7-11,11 5-72,8 0-63,0 2-255</inkml:trace>
  <inkml:trace contextRef="#ctx0" brushRef="#br1" timeOffset="409218.0374">23120 11361 784,'0'0'107,"0"0"-41,0 0 94,0 0-64,0 0-29,0 0-31,0-14 4,-2 14 2,-1 17-5,3 5 41,0 7 9,0 7-25,0 2-13,0 3-29,0 1-8,0-2-12,0-5 0,0-3-62,-4-10-166,-2-9-453</inkml:trace>
  <inkml:trace contextRef="#ctx0" brushRef="#br1" timeOffset="409977.6231">22607 11983 1161,'0'0'70,"0"0"3,0 0 105,0 0-89,0 0-60,0 0 46,-14 107-15,14-60-28,-1-2-15,1-4-12,0-6-3,0-5-2,0-8-12,1-10-98,17-8-104,6-4-83,3-10-134,0-20-23,-4-9 232,-1-4 222,-3-3 435,-2 3-163,-6 8 21,-5 9-108,-4 11 2,-2 7-50,0 8-29,0 0-47,0 13-42,0 22-12,0 12 4,0 11 15,-6-2-17,-3-3-8,-2-7-1,7-5-5,2-5-87,2-9-157,0-10-189</inkml:trace>
  <inkml:trace contextRef="#ctx0" brushRef="#br1" timeOffset="410309.4759">22456 12278 1247,'0'0'153,"0"0"-147,0 0 84,0 0-15,0 0-27,38 80-5,-14-41-5,4 2-2,-3-4-12,-3-6-10,-2-2-1,-4-8-5,-4-6-2,-2-3 2,-4-8 1,0-4 3,2 0 6,10-4 10,12-20 10,10-10-18,14-13-14,-4-5 0,-6-5-5,-2 4-2,-1 8-13,-2 11-43,5 15-88,-3 15-260</inkml:trace>
  <inkml:trace contextRef="#ctx0" brushRef="#br1" timeOffset="412865.2266">20475 13125 760,'0'0'137,"0"0"-39,0 0 70,0 0-42,0 0-58,0 0-21,0 0-11,-3 0-4,6 0-10,8 0-4,5 1-5,5 1-1,-2-2-12,5 0-1,-2 0-54,0 0-136,-3 0-169,-9 0-389</inkml:trace>
  <inkml:trace contextRef="#ctx0" brushRef="#br1" timeOffset="413140.8764">20505 13254 865,'0'0'446,"0"0"-437,0 0 92,0 0 25,0 0-89,0 0-37,55 0-16,-8 0-113,6 0-215,2-11-612</inkml:trace>
  <inkml:trace contextRef="#ctx0" brushRef="#br1" timeOffset="415613.634">20994 13215 184,'0'0'102,"0"0"-50,0 0 33,0 0-1,0 0-16,0 0-35,-12-16-4,9 16 37,2 0-15,-2 0 4,3 0-2,0-1-18,0 1-13,0 0-1,0 0 6,0 0-2,0-2-3,0 2 1,0 0 2,0 0 2,0-3-7,0 3-10,0 0-7,-1 0 1,1-2-2,0 0-1,0 2 0,0-1-1,0 0 0,0-1 0,0-2 2,0-1 6,0-3-3,0-1 11,0 2-12,5 1 6,-2 0 5,2 0 2,4 1 4,5-3-1,6 5 1,5 0 15,2 3-8,0 0 7,-3 6-3,-4 15-14,-4 4 2,-10 1-8,-6 6-8,0-3-3,-12-3-1,-6-1-2,3-8 2,2-6-4,7-5 3,3-4-5,3-2 6,0 0 0,0-8 4,15-9-4,5-5-1,6-4 1,1-5 1,-2-1 1,-1-2 2,-3 0 5,-4 1-1,-7 8-1,-4 7 0,-6 7 6,0 7 5,0 1-8,0 3-10,0 11-4,-6 19-1,1 9 5,1 6 13,4-3 12,0-5 4,0-7-2,6-7-19,3-7-5,5-4-2,3-7-1,7-5-65,3 0-58,2-4-105,4-11-215,-3-4-249</inkml:trace>
  <inkml:trace contextRef="#ctx0" brushRef="#br1" timeOffset="416514.478">21722 13053 1038,'0'0'21,"0"0"19,0 0 97,0 0-59,0 0-70,0 0-8,-83-2 0,62 40 4,3 5-4,6-3 2,5-4-1,7-4 0,0-6-2,1-9 2,15-6 3,4-5-1,-1-6 0,1 0 0,-4 0-3,0-3 0,-2-6 0,-2-1 0,0 3-7,-1 2-3,-4 3 6,0 2 1,-1 0 2,-1 0-1,0 0-2,-2 0 3,2 0 1,-1 0 0,1 0 0,5 0 3,4 0 1,-1 0-2,1 0 0,1 0 1,-4-1 0,-3-4 3,-2-2-1,0 0 0,-3-3-2,3-5 0,-3 0-3,-3-1-16,0 4-4,0 4 6,0 4 9,0 4-15,-9 0-19,-6 0-3,-1 1 21,0 10 15,7-3 4,4-3 0,3-1 2,2-1 0,0-3 1,0 0 3,0 0 11,0 3-1,0 0-1,0 3 1,3-1-4,7 0 1,0 0-2,-1-1-5,-1-2 0,-2-1-1,-3-1-1,0 0 0,-3 0-1,2 0 3,-2 0 1,0 2-1,0-2 0,0 0-1,0 2 0,0-2-2,0 0 0,0 0 0,0 0 0,0 0 0,0 0 0,0 2 1,0-2-2,0 0-2,0 0-6,0 1-16,-3 2-2,-2 0 2,1 0 3,1-2 13,0 1 3,3 0-1,0-2 5,0 0 1,0 0 1,0 0 0,-3 0-1,3 0 0,-1 0-6,-1 0-29,2 0-127,0 0-148</inkml:trace>
  <inkml:trace contextRef="#ctx0" brushRef="#br1" timeOffset="416964.7305">22083 13121 378,'0'0'319,"0"0"-269,0 0 83,0 0-10,0 0-43,0 0-47,-27-15-11,17 15-15,-3 0-6,-3 12-1,3 3 1,5 3 0,7-1 6,1-1 18,1-1 24,14-2 13,0 0 9,0-4 12,-1 0-24,-5 2-19,-2-1-20,-1 1-13,-4 1-4,-2-2-1,0 2-2,0 1-1,-13-3-10,-1-3-25,-5-3-14,2-4-31,1 0-24,5 0 3,7-7-23,4-5-126,0-3-91</inkml:trace>
  <inkml:trace contextRef="#ctx0" brushRef="#br1" timeOffset="418090.4449">22254 13150 416,'0'0'166,"0"0"-106,0 0 65,0 0 9,0 0-55,0 0-20,0-17-20,0 17-14,0 0-16,0 0-1,0 0-3,0 0 0,0 0-4,0 4 0,0 6 2,0 2 13,0-2-1,0 2 0,0-2-7,0 0-1,0-1-4,0 3 0,0 2 2,0 1 7,4 2 20,2-2-12,1 2 10,2-6-4,3 0-11,0-4 4,1-3 13,2-3 6,3-1-2,-1 0-6,2 0-12,0-10 1,-4-7-10,-3-7-4,-1-1 0,-7-6-4,-4-3-1,0-4-18,0 4-5,-9 8 7,-3 9 5,2 9 0,2 5-5,-2 3-2,-2 0 8,-3 0 6,-1 12 2,1 4 1,4-1 1,4 0 2,3-5 2,4 1 6,0-3 9,7 0-5,9 1-3,10-1 3,0-3-14,4-2-1,2-2-88,-4-1-144,0 0-223</inkml:trace>
  <inkml:trace contextRef="#ctx0" brushRef="#br1" timeOffset="418665.4357">22924 13372 558,'0'0'234,"0"0"-157,0 0 47,0 0 9,0 0-61,0 0-15,-10-3-12,10 3 3,0-2 12,0 2 1,0-1-7,3-2-32,15 2-21,6-3-2,2 4 1,-1-3-14,0 0-43,-3-3-111,-1-1-111,-7-3-257</inkml:trace>
  <inkml:trace contextRef="#ctx0" brushRef="#br1" timeOffset="418975.9368">22998 13261 1142,'0'0'280,"0"0"-271,0 0 78,0 0-7,0 0-59,0 0-18,-17 97 25,5-53-9,3 1-10,0-4-2,3-4-2,3-1 1,3-5-3,0-5-1,0-3 0,2-9-2,1-2 2,-1-4-2,-2-4-2,0-1-12,0-1-42,0-2-13,-7 3 8,-2-3-17,-1 0-24,1 0 19,5-8-15,2-1-108,2-3-50,0 0-92</inkml:trace>
  <inkml:trace contextRef="#ctx0" brushRef="#br1" timeOffset="420016.5545">20922 13150 355,'0'0'230,"0"0"-194,0 0 73,0 0 29,-20-72-69,17 57 8,3 3-26,0 0 10,0 2-14,0 0 16,0 3-2,0-1-1,0 1 5,3 3 1,4-2-11,4 2-9,1 1-12,8 1-4,6 2-8,5 0-7,6 22 1,2 7-3,-1 10 0,-5 5-2,-7-2-6,-6 0-1,-10-4 1,-4-1-4,-6-4-1,0-3 1,0-4-2,-1-7-1,-5-7 1,0-4-5,0-6-2,4-2-1,-1 0 9,0-5 3,-1-11 2,0-6-4,3 0 2,0-5 0,-1 1 5,2 0-5,0-2 6,0 0 2,18-4-2,7 0 3,10 1-1,4 3-7,0 5 1,-7 7-3,-9 3-2,-9 10-3,-6 2-76,-6 1-144,2 0-348</inkml:trace>
  <inkml:trace contextRef="#ctx0" brushRef="#br1" timeOffset="420917.5335">22799 13369 547,'0'0'61,"0"0"-39,0 0 85,0 0 15,0 0-61,0 0 1,-21-9 38,21 7-16,0 2-2,0-3 16,0 1 1,0 1-42,3-2-31,18 1-9,10-2-16,11-1-1,2 0-8,0 1-23,-7 0-150,-4 1-179,-7 2-474</inkml:trace>
  <inkml:trace contextRef="#ctx0" brushRef="#br1" timeOffset="421322.4398">23349 13254 1030,'0'0'127,"0"0"-119,19 99 23,-16-36 104,-3 9-52,0-2-32,0-7-9,-6-8-9,-5-8-25,-2-9 1,5-8-1,-1-11-7,3-7-1,-1-9 1,2-3 2,-7-8-3,-4-18-14,-2-13-25,-1-9-20,7-13-71,3-11 1,6-6 9,3-4-113,0 4-13,13 9 12,8 12 117,5 9-101</inkml:trace>
  <inkml:trace contextRef="#ctx0" brushRef="#br1" timeOffset="421626.8185">23379 13024 460,'0'0'380,"0"0"-247,0 0 13,0 0-46,0 0-86,0 0-14,21-5-166,-6 5-320</inkml:trace>
  <inkml:trace contextRef="#ctx0" brushRef="#br1" timeOffset="421956.0235">23673 13072 991,'0'0'4,"0"0"54,0 0-49,0 0 44,0 0-49,0 0-3,-26 57-1,18-22 9,2 3 23,6 0 18,0-4-2,0-11-15,7-3-8,6-7 1,0-4 7,-3-4 14,-1 0-16,-6-4-16,-1 1-10,-2-1-3,0-1-2,0 0-2,0 0-28,0 0-10,0-6 11,3-5-6,6 0 28,7-2 7,4 1 24,5 2 40,5 3 5,-2 4-12,-1 3 8,-5 0-24,-5 0-6,-4 10-18,-4 5-4,-3 4-9,-6 0-1,0 1-1,0-2-2,0-2 1,-8-5-2,1-3-42,1-6-104,-3-2-93,6-7-88</inkml:trace>
  <inkml:trace contextRef="#ctx0" brushRef="#br1" timeOffset="422276.0038">23951 13029 1157,'0'0'291,"0"0"-287,0 0-4,0 0 16,0 0-16,0 0-121,25 10-50,-25 16-227</inkml:trace>
  <inkml:trace contextRef="#ctx0" brushRef="#br1" timeOffset="422572.8621">24045 13174 890,'0'0'276,"0"0"-245,0 0 140,0 0-37,83 27-101,-78-7-27,-5 3 0,0 1-3,0-2-3,-5-3-4,-4-3 1,3-7-41,2-2-35,4-7 17,0 0 62,0-15 5,9-9 2,8-4 9,6 0 50,1 1-13,-1 7 4,0 6 4,-8 8-14,1 6-17,-4 0-21,-1 14-8,1 11-1,-8 8-2,-2-1-11,-2 1-63,0 0-58,0-7-113,0-7-121,0-9-460</inkml:trace>
  <inkml:trace contextRef="#ctx0" brushRef="#br1" timeOffset="422889.8686">24543 13155 750,'0'0'501,"0"0"-492,0 0-7,0 0 1,0 0 2,10 82-4,-10-39 3,7-7-2,9-5-1,1-8 7,-2-9-2,3-7 32,-1-7 22,4 0 9,-1-14-22,-2-11-25,0-10-10,-7-2-6,-4-4 2,-5-2-7,-2-2-1,-3 9-11,-18 5-16,-6 14 6,0 11-6,0 6 5,8 0 13,4 12 5,7 5 3,7 2 1,1 4 1,0-1-1,18 0 3,4-2 0,3-1-3,2-2 0,-1-5-119,-1-2-130,-4-4-381</inkml:trace>
  <inkml:trace contextRef="#ctx0" brushRef="#br1" timeOffset="424322.1934">23556 13222 616,'0'0'235,"0"0"-183,0 0 72,0 0-8,0 0-66,0 0-33,0-14-8,0 14-9,-2 0 0,2 0-3,0 0 3,0 0 0,0 9 1,6 1 27,4 3 5,1 2 11,0 1-19,-3 0-5,-2-3-9,-3-1-3,-1-3-2,-2-2-3,0-5-1,0 0 0,0-2-1,0 0 2,0 0 0,0 0 2,0 0 15,0 0 17,0-3-20,0-7-10,0-1-1,0-2 4,1-2 1,12-2-9,9 1-2,9 1-5,7 2-27,1 2-184,-11 5-420</inkml:trace>
  <inkml:trace contextRef="#ctx0" brushRef="#br1" timeOffset="425358.7949">20375 14337 480,'0'0'249,"0"0"-224,0 0 127,0 0 41,0 0-61,0 0-52,-3 0-23,9 0 13,9 0-26,6 0-23,4 0-6,6 0-15,6-4-4,1 1-126,-6-2-247,-11 2-582</inkml:trace>
  <inkml:trace contextRef="#ctx0" brushRef="#br1" timeOffset="425657.292">20514 14437 1198,'0'0'67,"0"0"-66,0 0 69,0 0-70,85-20-137,-23 6-348</inkml:trace>
  <inkml:trace contextRef="#ctx0" brushRef="#br1" timeOffset="426418.7366">23658 13101 816,'0'0'117,"0"0"-11,0 0 43,0 0-38,0 0-28,0 0-11,-46-62 13,46 62-9,0 0-47,10 1-12,13 20-6,8 8 16,3 11 8,-6 4-18,-6 0-4,-8-1-7,-9 0-2,-5-3-3,0-4 0,-18-5-1,-1-9-5,-1-8-6,0-9-7,3-5-1,1 0 13,2-7 6,4-13 0,7-3 8,3-4 8,0-4 6,21-2-7,4-3 6,6 1-3,3 3 1,1 5-8,4 3-4,5 2-7,3 3-4,2 4-50,-3 6-157,-12 6-275</inkml:trace>
  <inkml:trace contextRef="#ctx0" brushRef="#br1" timeOffset="426963.3757">24215 13068 527,'0'0'350,"0"0"-322,0 0 74,0 0 2,0 0-104,0 0 0,-57 42 0,37-10 0,4 2 0,9 3 5,7 1 37,0-6 70,4-3 21,7-5-34,-1-5-13,-5 1-30,-3-6-32,-2 1-12,0 2-5,-3 0-6,-11-2-1,-3 1 0,-2-6-28,5-6-28,1-4-6,7 0 27,3-19 26,3-7 9,0-6 4,2-2 22,12-2 4,3 4 5,5 3 9,3 8-10,2 6-5,2 6 3,1 9-3,2 0-3,-5 6-14,-3 15-5,-3 5-2,-7 2-3,-11 2-1,-3-1-1,0-2-1,0-5 0,-13-6 0,3-6-15,1-5-47,5-5-80,4-5-78,0-19-370</inkml:trace>
  <inkml:trace contextRef="#ctx0" brushRef="#br1" timeOffset="427277.347">24422 13068 1406,'0'0'84,"0"0"-79,0 0 13,0 0-18,0 0-99,0 0-69,4 44-166</inkml:trace>
  <inkml:trace contextRef="#ctx0" brushRef="#br1" timeOffset="427588.2726">24422 13068 1113,'43'2'7,"-41"-4"-7,-2 2 100,0 0-90,0 0-10,0 0-4,0 0-2,0 4 5,0-1-1,0 0 1,0 1 1,0-2 1,0 3 1,0 1-1,0 0 3,0 2 10,0 1 3,0 1-10,-2-1-7,2 1-49,0-3-254,0-2-372</inkml:trace>
  <inkml:trace contextRef="#ctx0" brushRef="#br1" timeOffset="427891.2295">24502 13311 979,'0'0'90,"0"0"9,0 0 96,0 0-69,0 0-62,4 76-26,-4-64-17,0-2-6,0-1-12,0-2-3,0-4-1,0-1-9,-1-2-38,0 0 13,1-2 24,0-13 7,0-9 4,0 1 16,6 0 11,8 4 4,2 4 15,-3 6 12,1 9-7,-5 0-12,5 0-21,-2 14-11,-2 6-7,0 6 1,-6 1-1,-4 0 0,0-2-26,0-2-81,0 1-100,0-9-287</inkml:trace>
  <inkml:trace contextRef="#ctx0" brushRef="#br1" timeOffset="429453.7145">21118 13459 349,'0'0'197,"0"0"-190,0 0-5,0 0 49,0 0-23,0 0-28,0 0-5,-1 0-4,1 0-42,0 0-166</inkml:trace>
  <inkml:trace contextRef="#ctx0" brushRef="#br1" timeOffset="431873.8842">20888 14470 184,'0'0'709,"0"0"-604,0 0-13,0 0 34,0 0-15,0 0-79,21-70-30,-4 49 2,-2 0 1,-5 3 6,-7 2 52,-2 0-24,-1 5-9,0 4-6,0 1-4,0 6 4,0 0-10,0 0-14,7 21-6,5 14 1,-1 9 5,-4 6 10,-3-4-4,-4-1-2,0-8 1,0-4-5,0-8 0,0-7-1,0-2-14,0-6-94,-2-4-98,-1-4-95,-1-2-251</inkml:trace>
  <inkml:trace contextRef="#ctx0" brushRef="#br1" timeOffset="432170.7998">20844 14725 748,'0'0'553,"0"0"-513,0 0 33,0 0 69,0 0-80,0 0-47,0 0-10,33 2-5,-8-2 5,9 0-5,2 0-56,-2-2-111,-1-8-147,-10-1-450</inkml:trace>
  <inkml:trace contextRef="#ctx0" brushRef="#br1" timeOffset="432909.9261">21328 14352 1198,'0'0'101,"0"0"-97,0 0 85,0 0-13,0 0-73,-80 25-3,62 26-2,9 8-1,9-1 1,0-7-1,9-9 2,12-9-4,0-9-4,7-11-21,2-8-1,0-5 4,0-2-15,-4-20 20,-3-5 22,-4-3 1,-3-1 1,-6 6 4,-4 8 11,-5 9-3,-1 8 11,0 0-15,6 11-10,0 11-10,4 9 10,5-3 3,3-3 0,5-5-2,0-6 2,0-8 0,-1-6-1,-4 0-2,-6-1 2,-3-15 1,-9-4 7,0-4-5,-4-2-5,-13 4-13,-5 1-25,0 5-24,5 8 22,4 2 9,8 6 25,5 0 2,0 0 4,0 0 7,16 0 27,4 0 41,1 0-14,-4 0-8,-3-3-23,-1-3-11,5-7-11,5-1-4,2-8-3,0-2-1,-2-1-4,-4 0 4,-8 0 4,-7 3-3,-4 3-1,0 7-19,-4 4-1,-11 6-23,0 2 5,1 12 17,1 12 15,10 12 6,3 3 3,7 5 18,16-2 46,7-5-3,-2-1 16,-4-4-19,-6-3-31,-8 0-17,-8-2-6,-2-5-3,0-5-3,-14-7-1,-7-6-37,-2-4-78,-1-2-79,9-21-111,9-8-407</inkml:trace>
  <inkml:trace contextRef="#ctx0" brushRef="#br1" timeOffset="433239.8556">22105 14270 1435,'0'0'43,"0"0"-39,0 0-4,-10 112 56,-2-43 1,3 2-23,3-4 8,6-5-17,0-9-12,8-10-7,8-10-6,5-6-2,3-10-4,-2-8-41,4-5-57,-1-4-55,-3 0-109,-4-12-284</inkml:trace>
  <inkml:trace contextRef="#ctx0" brushRef="#br1" timeOffset="433553.562">22261 14604 995,'0'0'314,"0"0"-295,0 0 116,0 0 4,0 0-88,0 0-36,36-22-15,-15 18 0,1-1-3,2 2-76,0-4-131,-2 1-192</inkml:trace>
  <inkml:trace contextRef="#ctx0" brushRef="#br1" timeOffset="434043.4909">22484 14473 1272,'0'0'84,"0"0"-82,0 0 126,0 0-31,0 0-80,0 0-17,38-26-10,-25 34 6,-1 3 4,0 3-1,-5 3 2,-2 5-2,-5 2-2,0 3 2,0 2 1,-5-3 0,2-6-1,2-8 1,1-5 0,0-6-6,0-1 1,0 0 5,7-13 6,4-7-2,-2-5-2,1-1 2,-1 4-2,0 6 5,-3 12 2,-3 4-9,2 0 0,-1 18-13,1 12 9,-2 4 3,2 0 0,1-2 1,5-7 0,5-8 0,2-6-1,2-10-7,3-1-1,-3-4-3,1-16 0,-8-8 8,-1-2 0,-6-3-1,-1 0 1,-5 7-11,3 4 5,-3 11 8,0 6 2,0 5 3,0 0-3,0 17-9,0 9 9,0 3 0,0 6 6,0-3-3,0-2 1,3-6-2,7-5 0,2-6 1,1-7 4,-3-5 4,0-1 11,0 0 8,2-12 4,-1-11-20,-5-5-3,2-3-6,-3-4-4,-5-4 0,0 5-1,-3 7-32,-7 7-10,4 13 27,1 5-10,1 2-34,-3 2-102,0 10-37,3 0-254</inkml:trace>
  <inkml:trace contextRef="#ctx0" brushRef="#br1" timeOffset="435503.3418">23105 14705 422,'0'0'150,"0"0"-80,0 0 63,0 0 11,0 0-58,0 0-23,-7-7 9,7 7-3,0-2 21,0 1 0,0-1 16,0 0-17,7 0-41,9 0-15,10-3-25,3 2-6,3-1-2,-4 0-5,-3-2-66,-5-1-106,-7-3-123,-8-1-248</inkml:trace>
  <inkml:trace contextRef="#ctx0" brushRef="#br1" timeOffset="435803.135">23220 14557 607,'0'0'452,"0"0"-350,0 0 28,0 0 32,0 0-98,0 0-12,0 77 25,0-32-26,0 1-15,0-3-20,0 0-14,-5-2-2,1-3-54,4-6-146,0-12-338</inkml:trace>
  <inkml:trace contextRef="#ctx0" brushRef="#br1" timeOffset="437174.8229">23576 14495 84,'0'0'832,"0"0"-697,0 0-36,0 0 24,0 0 22,-4 133-15,4-60-59,-6 3-16,-4-1-23,-4-5-1,-2-4-18,-2-9-4,0-12-3,3-12-5,2-13 1,3-10-2,6-8-3,-2-2-40,-3-15-27,3-19-67,3-18-99,3-7 25,0-7-158,0-5-174</inkml:trace>
  <inkml:trace contextRef="#ctx0" brushRef="#br1" timeOffset="437505.8584">23566 14371 1050,'0'0'105,"0"0"-13,0 0 99,0 0-63,0 0-88,0 0-40,1-21-9,-1 21-89,5 0-190,7 4-285</inkml:trace>
  <inkml:trace contextRef="#ctx0" brushRef="#br1" timeOffset="438511.7427">23878 14613 582,'0'0'128,"0"0"-40,0 0 95,0 0-44,20-87-43,-15 78 22,-4 1-41,-1 6-34,0 2-16,0 0-10,3 2-15,2 18-2,5 9 0,1 8 2,-4 4 8,-3-2-1,-4-1 0,0-4-8,0-5-1,0-5-7,0-8-93,-2-3-137,2-6-163</inkml:trace>
  <inkml:trace contextRef="#ctx0" brushRef="#br1" timeOffset="438819.6967">23829 14864 1230,'0'0'135,"0"0"-58,0 0 62,0 0-52,0 0-68,0 0-17,52 0-2,-9 0-8,9 0-70,0-6-73,-8-2-81,-11-1-170</inkml:trace>
  <inkml:trace contextRef="#ctx0" brushRef="#br1" timeOffset="439293.983">24313 14581 29,'0'0'872,"0"0"-804,0 0-3,0 0 55,0 0-81,0 0-39,-61-67-1,44 85-3,1 9 4,9 9 0,5 1 1,2-1 4,5-6 15,11-3 35,-2-6 22,5-4 22,-8 0-37,-1-3-30,-3 0-20,-5 2-7,-2-1-2,0 1-3,-12-1-2,0-2-19,1-8-34,3-3-53,5-2 14,3-7 40,0-14 40,10-7 14,12 1 33,7 0 29,2 5 14,-3 7 18,-5 5-29,-9 7-19,-5 3-6,-3 0-20,0 16-13,-2 4-3,-1 5 5,-3-2-3,0-4-1,0-5-2,0-3-3,0-5-2,1-1-63,-1-5-125,1 0-87,-1-8-224</inkml:trace>
  <inkml:trace contextRef="#ctx0" brushRef="#br1" timeOffset="439636.2846">24459 14572 785,'0'0'388,"0"0"-371,0 0 32,0 0 79,0 0-100,0 0-28,17-26-43,-7 37-55,-1 4-52,2 0-200,-3 2-182</inkml:trace>
  <inkml:trace contextRef="#ctx0" brushRef="#br1" timeOffset="439952.2568">24538 14715 938,'0'0'293,"0"0"-241,0 0 76,0 0-12,0 0-82,57 73-23,-55-52-6,-2-3-5,0-1 1,0-6-3,0-3-5,0-7-39,0-1 7,0 0 39,0-17 1,8-5 0,5-3 1,3 2 11,-1 3 22,-2 7 9,-5 6 7,-2 7-15,-1 0-14,1 3-15,3 15-6,1 7-2,1 0 2,-5-1-2,0-2 0,-4-1-19,1-5-75,-3-3-69,0-6-134,0-7-253</inkml:trace>
  <inkml:trace contextRef="#ctx0" brushRef="#br1" timeOffset="440268.7257">24797 14486 465,'0'0'730,"0"0"-705,0 0-17,-4 121 62,0-52 27,-1 6-62,4-2-1,1-6-13,0-6-14,6-10-6,12-12-1,1-12-32,4-13-91,2-10-54,-1-4-174,-2-11-335</inkml:trace>
  <inkml:trace contextRef="#ctx0" brushRef="#br1" timeOffset="440298.6473">24928 14786 470,'0'0'629,"0"0"-551,0 0-17,0 0 74,0 0-45,0 0-71,40-15-9,-28 15-8,1 0-2,1 0-30,3 0-134,-3 0-173</inkml:trace>
  <inkml:trace contextRef="#ctx0" brushRef="#br1" timeOffset="440882.0786">25058 14682 911,'0'0'427,"0"0"-423,0 0-4,0 0 42,0 0-42,0 0-38,29-15 18,-21 27 20,-1 0 0,3-1 0,-2 2 0,-2 2 2,0 5 5,-4 4-1,-2 2 3,1 0-3,3-3-6,1-6 0,2-6 0,-1-6 0,0-4 2,2-1 1,0 0 5,3-16-1,1-4-5,-1-1 0,-4 4-2,-1 5 0,-3 5 1,-3 7 1,0 0 0,0 0-2,0 4-12,0 11 5,0 5 7,0-2 1,6-1 0,1-1 2,2-5 1,3-2-4,0-7 0,1-2-6,1 0-29,-3-6-33,-1-10 15,-1-2 48,-6-3 5,0 9 16,-2 5 57,-1 2-13,0 5-7,0 0-33,0 10-20,0 12-6,0 1 6,0 1-1,0-4-8,0-7-25,3-3 4,5-6 1,-1-4 7,-1 0-4,2-4 12,-5-10 2,0-2 4,-3 1-2,0 1 7,0 3 1,-2 0-11,-5 3-12,-2 1-56,-1-2-83,3-1-110,4-3-330</inkml:trace>
  <inkml:trace contextRef="#ctx0" brushRef="#br1" timeOffset="441188.1846">25327 14695 1111,'0'0'195,"0"0"-195,63 73 13,-57-25 33,-6 8-18,-6 2-28,-22 2-50,-8-5-181,-2-12-363</inkml:trace>
  <inkml:trace contextRef="#ctx0" brushRef="#br1" timeOffset="441986.6762">20068 15665 474,'0'0'600,"0"0"-531,0 0-13,0 0 91,0 0-41,79-64-58,-52 61-23,1 3-4,2 0-9,-2 0-6,-1 3-6,-4 3-27,-4 0-155,-11 1-125,-8 2-417</inkml:trace>
  <inkml:trace contextRef="#ctx0" brushRef="#br1" timeOffset="442302.0829">20253 15752 918,'0'0'197,"0"0"-193,0 0 51,0 0 84,91 0-113,-52 0-26,7 0-204,9-6-731</inkml:trace>
  <inkml:trace contextRef="#ctx0" brushRef="#br1" timeOffset="448622.6313">15294 16477 819,'0'0'97,"0"0"-75,0 0 85,0 0 23,0 0-44,0 0 12,0 0 2,-11 0-23,11 0-14,9 0-10,7 3-6,4-1-19,4 2-4,1-4-17,3 0-5,2 0-2,-2 0 0,-1 0-20,-3 0-58,-7-2-80,-4 2-112,-7 0-109,-2 0-433</inkml:trace>
  <inkml:trace contextRef="#ctx0" brushRef="#br1" timeOffset="448965.9994">15821 16345 1069,'0'0'205,"0"0"-198,0 0 52,0 0 43,0 0-77,0 0-20,-31 57 6,22-18 2,9 1-7,0-1-1,0-8 1,17-6-2,2-8 0,3-9 7,4-6 13,1-2 1,1 0-5,-1-17-8,-8-4-7,-2-7 2,-7-1-3,-7 0-1,-3-2 3,0 2-1,-13 0-5,-5 4-1,-4 5-2,2 7-8,6 6-9,4 6-27,3 1-32,7 0-135,0 6-207</inkml:trace>
  <inkml:trace contextRef="#ctx0" brushRef="#br1" timeOffset="449285.5379">16165 16476 1255,'0'0'261,"0"0"-254,0 0 58,0 0-5,0 0-3,0 0-54,3 21-3,-3-10 0,0-5 0,0-2-8,0-2-21,0-2-45,-2 0-21,1 0-6,1-12-106,0-7-248</inkml:trace>
  <inkml:trace contextRef="#ctx0" brushRef="#br1" timeOffset="449617.0238">16337 16408 1094,'0'0'81,"0"0"-62,0 0 8,0 0 64,0 0-61,0 0-29,2-2 6,-1 12 3,3 3-2,5 3-4,-2 0-1,3-3-2,-2 2-1,1-3 2,1-2 6,2-1 32,4 1 14,0-3-8,-2 4 0,-4 2-14,-3-1-22,-3 3-5,-4 3-5,0-3 0,0 1-1,0-5-2,-6-1-1,-6-5-3,1-2-12,-3-3-5,-1 0-18,2 0-36,-5-5-85,1-8-60,3-1-115</inkml:trace>
  <inkml:trace contextRef="#ctx0" brushRef="#br1" timeOffset="449918.5687">16394 16372 1199,'0'0'325,"0"0"-317,0 0 68,0 0 52,0 0-77,0 0-39,66-57-12,-24 54-5,7 2-42,-5 1-143,-6 0-204,-8 0-769</inkml:trace>
  <inkml:trace contextRef="#ctx0" brushRef="#br1" timeOffset="461157.7473">16761 16517 1041,'0'0'113,"0"0"-107,0 0 100,0 0 45,88 0-75,-55 0-35,1 0-16,-1-2-19,-6 1-6,-7-1-4,-6 1-63,-9-9-181,-5-2-316</inkml:trace>
  <inkml:trace contextRef="#ctx0" brushRef="#br1" timeOffset="461481.1232">16891 16394 1457,'0'0'85,"0"0"-84,0 0 55,0 0 34,11 118-35,-11-57-22,0 0-24,-4-8-5,-6-7-4,2-8-2,4-11-36,4-14-90,9-9-111,18-4-183</inkml:trace>
  <inkml:trace contextRef="#ctx0" brushRef="#br1" timeOffset="461802.6136">17183 16443 1122,'0'0'201,"0"0"-194,0 0-3,0 0 46,0 0 2,2 97-36,-2-61-11,10-5-3,4-7 4,5-6-3,0-6 1,1-10 2,5-2 5,-1 0 6,3-20 8,-3-11-1,-6-7-5,-2-2 1,-9-3 4,-5 4 0,-2 6-13,-3 9-4,-16 7 3,-5 9-10,-5 8-4,-3 0-11,5 5-11,4 11-55,9-1-84,11-2-115,3-3-396</inkml:trace>
  <inkml:trace contextRef="#ctx0" brushRef="#br1" timeOffset="462113.7968">17562 16562 1275,'0'0'151,"0"0"-108,0 0 105,0 0-53,0 0-68,0 0-27,5 0 0,-3 0-32,7 0-99,6 0-116,8 0-147</inkml:trace>
  <inkml:trace contextRef="#ctx0" brushRef="#br1" timeOffset="462448.1386">17769 16375 1137,'0'0'49,"0"0"9,44-81 101,-31 66-45,-1 6-68,-3 9-29,3 0-16,2 13-1,-1 16-2,-3 12 1,-8 8-2,-2 7 0,-11 3-13,-11-3-24,0-6 8,5-11 7,8-11 7,9-9 4,0-12 12,13-7 2,10 0 7,3-4 0,-3-15 17,-2-4 1,-7-3-5,-7-1 4,-7-4-2,0-1-3,-21 1-13,-4 2-6,0 8-17,1 10-20,9 8-30,4 3-81,4 0-53,7 3-191</inkml:trace>
  <inkml:trace contextRef="#ctx0" brushRef="#br1" timeOffset="462764.1912">18243 16370 918,'0'0'109,"0"0"3,0 0 15,0 0-63,0 0-53,0 0-4,-84 75 3,72-23 2,6 0 2,6-3-1,0-10-6,6-10-5,10-5 3,1-12-2,1-5 1,-5-6-1,-2-1 5,-4-3 10,-4-14 19,-3-5-15,0-3-11,-5-1-3,-11 4-6,1 8-2,-1 7-12,2 7-10,4 0-26,3 12-37,7 6-39,0 1-73,4-5-192</inkml:trace>
  <inkml:trace contextRef="#ctx0" brushRef="#br1" timeOffset="463100.0778">18529 16462 1100,'0'0'201,"0"0"-201,0 0 0,0 0 30,0 0 5,-77 116-15,70-76-14,6-4-2,1-8-4,1-8 0,12-9 0,4-5 1,1-6 3,-2 0 3,1-13 9,-5-10 29,-3-1-22,-7 1-8,-2 2 1,0 7-15,-2 4-1,-10 9-5,-6 1-24,-2 0-25,1 14-45,4 0-55,6-3-157,7-4-416</inkml:trace>
  <inkml:trace contextRef="#ctx0" brushRef="#br1" timeOffset="463622.1908">18486 16075 1069,'0'0'45,"0"0"-43,89-30 14,-46 25 46,-2 2-41,-10 3-14,-9 0-5,-13 0 2,-4 0-4,-4 3 3,-1 13-3,0 15 7,0 13 26,0 15 28,0 10 14,2 1-28,-2 3 0,0-3-8,0-2 5,-6-8-12,-5-11-9,3-11-16,1-9-7,3-12 0,4-7-1,0-5-2,0-5-28,0 0-43,0 0-40,0-12-67,4-5-59,3-6-182</inkml:trace>
  <inkml:trace contextRef="#ctx0" brushRef="#br1" timeOffset="464168.7158">18527 15712 546,'0'0'162,"0"0"-149,93-5 24,-60 3 68,4 2-30,-1-3-39,-2 2 18,0 1 11,-4 0-36,-4 0-11,-4 0 0,-3 0 11,-7 7-13,0 6-14,-6 7 3,-3 8-3,-3 10 1,3 12 7,-2 7 2,4 15 41,0 12 8,-4 8-14,-1 0-20,0-5 6,-8-9 2,-8-8 13,0-8-21,0-7 14,-1-7-11,2-9 0,1-5-17,1-4 3,1-4-12,2-3 0,-2-5-3,3-4-1,-2-5-14,1-4-78,0-5-82,-4 0-141,-5-7-463</inkml:trace>
  <inkml:trace contextRef="#ctx0" brushRef="#br1" timeOffset="465665.4336">10120 17955 1233,'0'0'148,"0"0"-133,0 0 39,0 0 44,0 0-37,102-26-20,-64 25-19,-5 1-15,0 0-7,0 0-3,2 0-34,-4 0-100,-3 0-135,-10 0-152,-6 0-382</inkml:trace>
  <inkml:trace contextRef="#ctx0" brushRef="#br1" timeOffset="465998.5328">10286 18054 1135,'0'0'133,"0"0"-86,0 0 130,0 0-31,0 0-77,0 0-40,69-3-29,-20-4-25,8 0-160,2 1-206</inkml:trace>
  <inkml:trace contextRef="#ctx0" brushRef="#br1" timeOffset="466669.7914">11154 17921 1383,'0'0'112,"0"0"-112,0 0 9,0 0 26,0 0 17,0 0-27,36 85-20,-36-56-2,0-3-3,-9-6-42,-1-6-66,-1-5-112,1-7-84,1-2-186</inkml:trace>
  <inkml:trace contextRef="#ctx0" brushRef="#br1" timeOffset="467015.6613">11053 17844 978,'0'0'150,"0"0"-94,0 0 70,12-75 4,24 55-70,13 4-41,6 3-11,-3 9-8,-6 4-4,-14 17-44,-16 13-136,-16 7-83,-4 7-336</inkml:trace>
  <inkml:trace contextRef="#ctx0" brushRef="#br1" timeOffset="467396.6356">11027 18233 1217,'0'0'16,"105"0"-12,-41 0 36,4-2-11,1-3-19,-2 1-10,-4 1-4,-11 0-47,-12-3-44,-13-2-6,-10-4 38,-11-2 63,-5-2 14,-1 3 110,0 6 35,0 1-7,0 6-59,0 0-51,0 15-32,0 13 5,0 11 16,0 3-26,0 8 3,0 3-5,0 2-3,0-4-2,-3-7 1,2-15-4,-1-10-31,1-16-40,1-3 11,0-19 27,0-20-12,3-15 4,4-10 34,-1 2 12,-1 3 1,-1 4 4,3 7 8,6 7 1,6 10 20,2 11 13,3 7-27,1 12-12,0 1-1,-2 11 7,-5 13-7,-11 6-3,-7 3-4,-1-2-3,-22 0-1,-7-7-56,-6-4-67,4-8-55,5-7-174</inkml:trace>
  <inkml:trace contextRef="#ctx0" brushRef="#br1" timeOffset="467768.5874">12389 17599 1074,'0'0'66,"-27"-70"-63,-1 41 43,-8 12 29,-8 7-38,-4 10-29,-3 0-8,8 25 0,13 18 3,21 15 34,9 14 62,18 11-2,9 4-31,-3-3-18,-8-1-18,-13-4-4,-3-3-17,-4-1-2,-13-5 2,5-6-9,9-5 1,3-9-1,11-12-4,26-12-1,18-12-39,14-13-77,1-1-125,-4-21-101,-7-12-227</inkml:trace>
  <inkml:trace contextRef="#ctx0" brushRef="#br1" timeOffset="468220.9852">12759 17905 1104,'0'0'217,"0"0"-165,0 0 50,0 0 16,0 0-10,-27 76-23,24-26-28,0 0-35,-4-7 3,1-2-17,-3 0-7,-3-9-1,2-1-4,1-9-41,3-5-65,6-10-136,0-7-148,0-4-302</inkml:trace>
  <inkml:trace contextRef="#ctx0" brushRef="#br1" timeOffset="468836.4063">12947 18129 552,'0'0'721,"0"0"-693,0 0-10,0 0 108,0 0-68,0 0-53,6 0-5,-13 0-3,-2 2 1,0 1 2,6-1 0,3-2 1,0 0 10,0 0 8,0 0 24,0 0-9,3-2-16,3-1-13,-3 1-2,-2 2-3,1 0 0,-2 0-9,1 0 1,-1 11 1,0-2-21,0 1-21,0-3 2,0 0-41,-1-4 30,-2-3 15,3 0 22,0 0 21,0 0 7,0 0 11,0 0 13,0 0-6,0 0-14,0 0-10,0 0 3,0 0-4,0 0 0,0 0 0,0 0 14,0 0 28,0-3-4,0-1-13,0 1-12,1 2-1,1-1 4,-2 2-1,0 0-3,0 0-12,0 0 0,0 0-7,0 0 4,0 0-2,0 2 2,4 2-49,5-4-123,4 0-183</inkml:trace>
  <inkml:trace contextRef="#ctx0" brushRef="#br1" timeOffset="469232.8855">13187 17984 1220,'0'0'142,"0"0"-142,0 0 0,0 0 7,0 0-4,0 0 1,-3 53-3,0-34-1,3-4 0,0-5-1,0-5 2,0-4 0,8-1 7,8 0 25,8 0 37,5-3 1,2 0-4,-1 3-13,-4 0-9,-5 3-15,-7 19-11,-7 4-15,-7 5 2,0 2-5,-3-2-1,-12-3 1,-4-2 0,1-6-2,2-6-8,2-10-29,1-4-18,2 0-21,1-18-26,3-9-71,5-2-52,2-9-177</inkml:trace>
  <inkml:trace contextRef="#ctx0" brushRef="#br1" timeOffset="469562.6946">13241 17955 1416,'0'0'69,"0"0"-13,0 0 75,0 0-60,0 0-52,100-64-19,-60 61-3,8 3-94,5-1-167,6 0-381</inkml:trace>
  <inkml:trace contextRef="#ctx0" brushRef="#br1" timeOffset="470137.5531">13696 18193 286,'0'0'367,"0"0"-353,0 0 59,0 0 120,0 0-53,0 0-36,-6 0 13,6 0 11,0 0-16,0 0-10,9 0-31,11 0-3,11-3-28,13-2-10,4 3-7,0-2-8,-9 1-10,-11 0-5,-10 3-2,-8 0-6,-8 0-17,-2 0-31,0 0-70,0 0-40,4 0-53,4 3-65,4 0-170</inkml:trace>
  <inkml:trace contextRef="#ctx0" brushRef="#br1" timeOffset="471676.05">14248 18073 723,'0'0'330,"0"0"-309,0 0 14,0 0 21,0 0-4,0 0-3,-46 93-10,44-53-11,2-5-15,0-7 2,19-3 4,4-8-6,5-4-8,2-5 0,-4-8 2,3-7 16,-2-13 6,-3-11-17,-6-5 3,-9-3 13,-9 0 4,0 2 1,-12 4-8,-12 7-2,-3 10-10,-1 10-13,-1 6-2,7 0-5,6 12-4,4 4-17,7 1-59,5 0-40,0 0-79,6-4-227</inkml:trace>
  <inkml:trace contextRef="#ctx0" brushRef="#br1" timeOffset="473288.1358">17065 16472 285,'0'0'157,"0"0"-26,0 0 0,0 0 30,0 90-47,2-52 5,7 10-34,2 8 10,3 6-7,-5 4 2,-2 0-28,2-1-20,-4-8 6,-2-7-9,0-7-18,-3-8-9,0-5 4,0-6-14,-12-4 0,-9-4-2,-9-6-3,-7-10-41,-4 0-17,3-9-19,5-15-51,10-15-58,7-5-174,12-12-405</inkml:trace>
  <inkml:trace contextRef="#ctx0" brushRef="#br1" timeOffset="473629.1976">17062 16232 1120,'0'0'212,"0"0"-206,0 0 13,0 0 99,0 0-56,0 0-53,3-16-9,-3 16-12,0 6 1,0 12-25,0-1-167,0-1-233</inkml:trace>
  <inkml:trace contextRef="#ctx0" brushRef="#br1" timeOffset="474908.3011">14133 18045 732,'0'0'97,"0"0"-96,0 0 26,0 0 36,0 0-30,0 0 0,2 49 6,-2-20 21,0 1-8,0 2-4,3 2-3,0-1-6,-2 3-7,-1 0 6,2 1-12,2 0 24,0-1-1,2 3-20,0-5 9,2-1-6,-5-3-13,3-3-7,-6-6-6,0-4 0,0 0 0,-18-3-6,-14-4-3,-5-3-29,-7-7-22,-1 0 8,10-10-18,7-18-16,9-9-11,10-9-34,9-9-171,0 1-275</inkml:trace>
  <inkml:trace contextRef="#ctx0" brushRef="#br1" timeOffset="475245.254">14194 17757 1096,'0'0'90,"0"0"-89,0 0 9,0 0 59,0 0-9,0 0-46,42 58-11,-42-44 2,0-7-4,0-3 0,-4-4 11,1 0 2,0-8 17,1-8-16,2 0-13,0 6-2,8 0-78,18 7-91,12 3-228,8 0-339</inkml:trace>
  <inkml:trace contextRef="#ctx0" brushRef="#br1" timeOffset="475728.6206">14625 18145 180,'0'0'665,"0"0"-498,0 0-11,0 0-12,0 0-48,0 0-53,18 0-15,-12 0-10,-1 6-9,-2 2-6,-3 2-2,0-6 1,0-1-3,0 0 1,0-3 0,0 0 0,0 0 4,0 0-4,0-3-16,3-4-81,8 0-75,1 4-204,6 0-416</inkml:trace>
  <inkml:trace contextRef="#ctx0" brushRef="#br1" timeOffset="476222.7076">14865 18081 374,'0'0'492,"0"0"-462,0-77 55,12 57 68,2 1-49,2 9-27,-1 0-32,2 10-22,-1 0-19,0 0-4,-4 20-1,-4 2 0,-5 8-4,-3 4-1,0 1 0,-17 3-15,-4 1-28,3-3 21,5 0 16,10-6 12,3-6 1,6-5 1,18-4 8,6-6 28,1-6 7,-1-3 6,-6 0-7,-8 0-9,-6-10-4,-5 0-12,-5-6-4,0-2-7,-19-5-7,-7-5-1,-5-3-6,0-5-11,-2 2-10,8 5 1,6 3-14,9 13-38,9 3-31,1 7-105,1 3-260</inkml:trace>
  <inkml:trace contextRef="#ctx0" brushRef="#br1" timeOffset="476577.751">15213 17959 1240,'0'0'2,"0"0"-2,0 0 0,-42 78 4,31-25 9,10 2-11,1-3-1,9-6 0,18-7 0,4-10 2,3-7-3,-2-11 1,-5-11 2,-8 0 25,-5-3 32,-8-14 13,-6-2-31,0-4-11,-11 1-10,-13 3-15,-4 4-6,-5 8-3,1 4 0,6 3-7,6 0-13,10 11-50,10 2-65,0 2-35,12-4-207,8 0-269</inkml:trace>
  <inkml:trace contextRef="#ctx0" brushRef="#br1" timeOffset="476943.9496">15444 18106 938,'0'0'331,"0"0"-328,0 0-3,0 0 24,0 0-19,0 0-5,-24 87 4,24-44-3,4-2 0,15-7-1,4-10 2,7-7 1,5-15 15,1-2 5,-2-2 21,-7-18 25,-8-4-18,-10 2-12,-9 1-7,0-1-1,-11 5-13,-11 7-18,-3 4-1,0 6-8,2 0 1,4 6-3,7 9-22,3-1-35,9 1-23,0 2-31,0-3-7,11-4-80,3-5-63,2-3-126</inkml:trace>
  <inkml:trace contextRef="#ctx0" brushRef="#br1" timeOffset="477422.0631">15556 17740 645,'0'0'193,"0"0"-167,0 0 42,0 0 52,105-44-41,-58 44-30,-5 0 7,-9 0-13,-12 2-16,-8 4-15,-6 1-4,-2 5-5,-2 5-2,1 9-1,4 13 3,2 12 5,2 12 45,7 12 18,0 5-16,0 5 12,-1-4-33,-8-3 28,-4-1-23,-6-2 4,0-8-18,-1-9-17,-14-13-5,-3-13-3,-3-10-2,-7-12-64,-4-10-66,-3-2-102,2-24-190</inkml:trace>
  <inkml:trace contextRef="#ctx0" brushRef="#br1" timeOffset="477934.5949">16303 18045 1008,'0'0'258,"0"0"-254,0 0 102,0 0 48,0 0-69,0 0-39,5-25-12,13 23-5,10 2-17,12-1-6,7 1-6,-3 0-1,-5 0-92,-8 0-97,-14 1-206,-12 8-459</inkml:trace>
  <inkml:trace contextRef="#ctx0" brushRef="#br1" timeOffset="478276.4765">16360 18180 1072,'0'0'219,"0"0"-147,0 0 109,0 0-26,0 0-76,0 0-54,16 0-19,5 0-6,7 0-8,8 0-140,3 0-246,0-4-695</inkml:trace>
  <inkml:trace contextRef="#ctx0" brushRef="#br1" timeOffset="498049.9407">16863 17887 1224,'0'0'86,"0"0"-79,0 0 37,0 0 62,0 0-42,0 0-43,0 0-16,39 19 3,-20 11 26,1 1 3,0 0-20,1-2 7,-2-2-12,-3-5-2,1-3-3,-5-4-4,-1-2 1,-3-7 1,-3-6-4,-4 0 1,-1 0 3,0 0 2,2-14 8,-1-10-7,2-6-6,-1-8-2,2-5 1,0-1-2,3 0 1,2 4 0,-2 3 1,0 3 0,2 5 1,-3 4-1,1 6 13,-1 5 0,0-1 1,4 6-4,-4 0-1,6 2 0,1 3 3,2-1-3,6 5 0,3 0 3,2 0-2,4 0 2,3 0 3,0 0-2,1 0-1,-1-5-3,-3 2-4,-3 0-6,-8 0 0,-7 1-3,-4 1-36,-7 1-43,-1 0-108,0 0-214,0 0-446</inkml:trace>
  <inkml:trace contextRef="#ctx0" brushRef="#br1" timeOffset="498657.597">17410 17830 941,'0'0'106,"0"0"-105,0 0 73,0 0 48,0 0-32,0 0-37,0 0 21,8 0 24,14-6-32,9 1-19,6-2 3,4 5-12,-4 2-16,-6 0-10,-5 0-7,-10 1-5,-6 8 0,-9 4-8,-1 4-21,0 3-18,-17 1 16,-5-1 0,-6 0 9,-2-3 1,1 0 6,4-3 9,4-3 5,8-4 0,6-3 1,6-1 0,1-3 5,0 0 13,0 0 15,0 0 7,0 0 6,10 0-4,7 2-21,5 0-10,1 4 0,-1-2-2,-1 1-4,-5 3-2,-5-2-2,-1 4 1,-4-1-2,-1 1 0,-2 5 0,-3-3-1,0 1 1,0 1 0,-12-2 0,-5 1-2,-4-2 2,-7-4 3,-6 0-3,-4-4-2,-2-3-4,5 0-23,13 0-19,11-4-41,11-6-56,1-2-172,20 2-406</inkml:trace>
  <inkml:trace contextRef="#ctx0" brushRef="#br1" timeOffset="499801.5447">18066 17912 871,'0'0'325,"0"0"-253,0 0 47,0 0 71,0 0-51,0 0-68,31 33-39,-14-2 31,-2 7-27,-8-1-22,-2-4-6,-5 0-6,0-5-2,0-8 0,0-9-2,0-4-30,0-7-22,0 0-20,0-1-28,-2-16-72,1-7-132,-1-2-169</inkml:trace>
  <inkml:trace contextRef="#ctx0" brushRef="#br1" timeOffset="500156.7125">18045 17840 921,'0'0'153,"0"0"-106,0 0 72,0 0 81,0 0-65,0 0-66,15-50-18,11 40-20,8 1-17,6 1-10,1 4-4,-7 1-8,-9 3-61,-7 0-123,-11 4-156,-7 12-413</inkml:trace>
  <inkml:trace contextRef="#ctx0" brushRef="#br1" timeOffset="500680.6289">17986 18156 1329,'0'0'30,"0"0"-28,0 0-2,0 0 17,97 31-10,-73-22-7,4-3-2,8-2-24,6-4-102,2 0-1,-5 0-32,-8 0 26,-7-7 79,-10 1 56,-4 0 55,-4-1 79,0 0 33,-1 3-17,-5 0 6,3 2-50,-3 2-21,0 0-42,0 10-15,-6 13-6,-5 12 30,-2 6 4,5 6-26,3 3-4,5 1-14,0 2-5,0 0-2,0-10-4,2-6-1,1-11 0,-1-6 0,-2-10-3,0-6-2,0-4-9,1 0-1,1-18-4,3-12-27,0-11-27,1-5 11,-2-1-33,1-3 9,3 7 8,3-1 50,0 3 7,2 4 12,-2 3 5,-2-2 4,-5 6 2,0 5 1,-1 5 8,-1 8 19,2 6 11,-1 3-1,4 3 0,2 0-11,7 0-14,3 7 8,1 12 5,-4-1 0,-8 4-17,-8-1-6,0-1-5,-13 1-1,-16 0-6,-3-2-10,1-5-36,3-5-18,8-5-30,11-3 5,9-1 1,0 0 30,9-5-166,14-10-292</inkml:trace>
  <inkml:trace contextRef="#ctx0" brushRef="#br1" timeOffset="501214.6547">19009 17654 1140,'0'0'80,"0"0"-55,0 0 126,0 0-8,0 0-75,0 0-55,0 61 7,3-2 19,-3 7-10,0 5-15,-12-1 8,-6 3 0,0-6-4,3-8-16,4-10 0,3-13-1,2-10 0,6-6 0,0-9-1,0-6 3,0-4 1,0-1 6,0 0 16,4 0 3,-1 0-16,4 0-3,3 0-1,2 0-8,13-1 8,9-3-1,14-1 2,3 2 7,4-4 9,-2 5-3,0 1-3,-6 1-6,1 0-10,-1 0 4,-1 0-8,-1 0 0,-5 0-10,-9 0-27,-10 0-36,-9 0-47,-12 0-210,0 0-269</inkml:trace>
  <inkml:trace contextRef="#ctx0" brushRef="#br1" timeOffset="507077.8739">19195 17911 866,'0'0'148,"0"0"-140,0 0 93,0 0 53,0 0-22,0 0-59,0 0 1,6-5 8,-2 5-16,5 0-35,1 0 21,5 0-20,2 0-12,6 0 3,1 0-4,1 0-5,-1 0-7,-5 0-3,-7 0-4,-4 0 0,-5 0-5,-1 2-17,3-1-32,-2 1-85,2-2-138,-2 0-329</inkml:trace>
  <inkml:trace contextRef="#ctx0" brushRef="#br1" timeOffset="507681.3708">19532 17791 943,'0'0'98,"0"0"-80,0 0 81,0 0-24,0 0-34,0 0-2,23-42 28,-5 34-5,6 0-17,6 1 15,2 1 5,-2 6-16,-3 0-9,-8 0-21,-4 0-12,-6 0-7,-1 13-4,-5 0-3,-3 5 1,0 1 1,-11 1-12,-2 1-9,-3-5 9,0 0 5,2-2 0,3-4-3,2-2 4,5-4 2,2-1 6,2-1 3,0 0 5,0-2 2,0 0 13,11 0 10,5 3-2,5 3 1,3 1-2,-3 0-10,-6 6-13,-1-3 5,-6 4-4,-4 1-4,-2 1 4,-2 0-2,0-2 2,0 0-2,-9-3-3,-6 0 4,-6 0-3,-4 0-1,-7-5 0,0 0 0,0-5-8,5-1-35,10 0-27,11-1-30,6-13-47,12-1-140,21-6-282</inkml:trace>
  <inkml:trace contextRef="#ctx0" brushRef="#br1" timeOffset="508037.2406">20049 17856 1295,'0'0'57,"0"0"-56,0 0 11,0 0 20,0 0-6,0 0-1,-15 96-8,15-71 4,0-2-1,0-5-2,9-4 9,3-4-6,1-5-6,3-5-1,4 0 1,-2-5-2,-1-14-5,-1-3-1,-8-5 3,-5-2-3,-3 3-2,0-1 1,-11 7-5,-5 4-1,-1 6-3,2 4-4,0 5-8,1 1-44,0 0-34,2 0-87,1 0-102,4 1-224</inkml:trace>
  <inkml:trace contextRef="#ctx0" brushRef="#br1" timeOffset="508387.2822">20295 17606 1221,'0'0'138,"0"0"-127,0 0 8,0 0 62,0 0-64,0 0-17,-57-14-2,51 42-3,6 0 5,0-2 3,14-6 1,5-5 3,-1-8 1,-3-3-3,-1-4 5,-1 0 8,-4-16 0,-1-4-8,-5-9-1,-3 5-6,0 0-2,-1 7-1,-17 5-3,-4 4-1,-2 6-4,1 2-41,3 0-135,3 0-320</inkml:trace>
  <inkml:trace contextRef="#ctx0" brushRef="#br1" timeOffset="543380.0904">19250 18608 1085,'0'0'81,"141"-16"-64,-56 6-5,6 0 61,-3 0 7,-3 1-26,-6 1-18,-8 3-22,-9 2-12,-14 2 1,-16-2-3,-8 3 0,-11 0-15,-8 0-75,-5 0-51,0 3-86,-25 3-146</inkml:trace>
  <inkml:trace contextRef="#ctx0" brushRef="#br1" timeOffset="543730.1137">19231 18656 767,'0'0'202,"0"0"-145,95-19 46,-48 14 36,4-1-1,8 3-68,13 3-30,7 0 2,6 0-24,-2 3-9,-2 0 5,-6-3-2,-14 0-12,-12 0-2,-13 0-52,-15 0-87,-9 0-150,-11-1-344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4:13:56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16505 4610 641,'0'0'90,"0"0"22,0 0 69,0 0-68,0 0-58,0 0-6,0 0-23,79-4-15,-42 4 0,10 0 16,10 0 12,16 0-15,12 0-7,14 0-7,6-2 3,9-3 3,6-5 2,6 1-8,10-1 1,4-4-2,11 1-1,4 3-6,3-3-2,-1 2 2,-8 5-2,-10 1 1,-18 4 1,-11 1 0,-18 0-1,-7 0-2,-7 0 0,-2 0 0,-1 0 0,2 0 1,2 0-1,-1 0 1,-5 0 0,-3 0 1,-6 0-1,-4 0 0,-5 0 1,-7 0 1,-5 0-2,-4 0 0,-2 0 1,2 0-1,4 0 0,0 0 1,3 0-1,-2 0-1,-1 0 1,-9 0 0,-8-1 0,-7 0-2,-4-2 2,-3 3 0,-3 0-1,1 0 1,-2 0-2,-5 0-2,0 0-1,-3 0-4,0 0-3,0 0-7,0 0-10,0 0 17,0 0 6,0 0 3,0 0 1,0 0-1,0 0-8,-6 0 2,-3 0 0,-2 0-8,2 0 1,0 0 2,2 0-2,3-5-3,-2-1 4,1-2 4,-3-2 3,0-2 5,-3-2-2,-5 1 3,-7-6-1,-6 2 2,-3-1 1,2 3-1,5 5 2,7 4 1,11 5 8,5 1 20,2 0 0,0 0 2,15 4-18,12 11 30,9 2 7,1-2-21,2 1-14,0 0-5,-2-3-5,-1 2 2,-6-3-8,-1-2 2,-9-3 0,-7-4-2,-7 0 2,-4-3 1,-2 0 2,0 2 10,0 1-2,-3 6-5,-14 5-1,-8 9 16,-12 7 1,-5 4-12,-6 5-1,0 1-7,-3 0-4,5-1-1,2-5-14,8-4-114,5-8-209,7-10-633</inkml:trace>
  <inkml:trace contextRef="#ctx0" brushRef="#br0" timeOffset="505.1342">20572 4988 1145,'0'0'426,"0"0"-426,0 0-2,0 0-1,0 0 3,0 91 11,0-45 2,-6 0-12,-7-4-1,-4-3-3,5-8-17,1-9-78,6-7-87,5-13-56,0-2-70,18-9 94</inkml:trace>
  <inkml:trace contextRef="#ctx0" brushRef="#br0" timeOffset="685.7544">20513 5008 808,'0'0'121,"0"0"-37,0 0 116,0 0-32,18-85-73,0 71-25,5 1-22,10 3-30,12 5-15,10 4-3,7 1-9,-5 1-83,-12 16-154,-24 5-122</inkml:trace>
  <inkml:trace contextRef="#ctx0" brushRef="#br0" timeOffset="841.9801">20425 5361 565,'0'0'391,"0"0"-381,114 26-10,-69-18 3,1-3 1,3-1-4,-1-1-84,-3-3-237</inkml:trace>
  <inkml:trace contextRef="#ctx0" brushRef="#br0" timeOffset="1522.8913">20930 5325 912,'0'0'222,"0"0"-169,0 0 49,0 0-19,0 0-56,0 0-27,-100-42-9,72 67-3,6 5-9,5-2-5,13-2-27,4-2 1,0-9-3,17-7 18,7-8 20,3 0 17,4-10 5,-2-12 8,-4-2 19,-5 4 32,-7 3-6,-7 6 14,-5 7-14,-1 4-22,0 0-36,0 13-22,-10 11 13,4 3 6,5 3-8,1-5-57,4-3-17,23-7-29,6-8-4,11-7-8,5-5 37,2-17 83,-2-7 6,-10-2 41,-7-4 44,-9-1 2,-12 0-9,-5 3-1,-6 7-5,0 8 20,0 5-20,0 8-29,-6 5-20,-3 5-23,-6 22-9,2 10-1,-2 9 10,6 6 0,1-3-1,1 0 1,1-8-4,3-4-6,3-9-41,0-9 4,0-11 7,0-8 19,6 0 21,6-10 12,1-9-3,4-7 17,-1-1 8,5 2 9,0 1 1,0 5-8,-2 5-6,0 11 10,0 3-12,-2 0-14,0 12-5,-1 10-1,-8 4-2,-8 3-2,0 0-3,-15 2 0,-17-6 2,-8-3-3,-5-8-14,-2-9-101,2-5-194,7-5-651</inkml:trace>
  <inkml:trace contextRef="#ctx0" brushRef="#br0" timeOffset="3869.6342">16475 4617 488,'0'0'4,"0"0"-3,0 0 69,0 0 57,0 0-7,0 0-3,39-24-39,-39 24-39,0 0 8,0 0-2,0 0 5,0 0-8,0 0-11,0 0-8,-2 14-3,-13 7-1,-12 8 2,-10 7 15,-12 6-3,-2 3-8,-8 5-4,-1 1-7,-7 5-7,-5 7 5,-8 4 7,-2 4-9,-2 4 11,-1 3-8,-1 1 4,-2 1-6,-3 4 5,-6-1-4,-2 0-1,3-1-1,10-7-9,19-5 9,12-13 6,14-7-8,4-7 2,1-4-4,1-3-4,-4-2 5,-1-2-1,4-6 0,8-7 6,11-4-4,7-5-3,5-6 0,5 0 0,0-3 3,0 1-5,0-1 1,0 1-4,0 0 0,0 1 0,0-1-2,0 2-2,-1 3 3,-1-3 0,1 2 1,-1-3 0,2-2-2,0 1 1,0-2-1,0 0-1,0 0 3,0 0-7,-1 0-9,-1 0-5,1 2-3,-2 3-7,-2 0 11,-2 2 10,2 1 6,1-4 2,0 3 0,2-3 2,-1 3-1,-3 3 1,-4 1 0,-3 2 1,-3 0-1,1 0 1,0-2 0,5-3 0,4-3-1,1-2 0,2 0 0,-1 0 1,-2 3-1,0-1 0,-4 2 0,1 0 0,1-1 0,2-3 0,5-2 0,1-1 0,0 0 1,0 0 1,0 0 2,0 0 1,0 0-1,0 0-4,0 0 0,0 2-3,-2-2-6,2 0 0,0 0 2,0 0 6,0 0 1,0 0 1,0 0 0,0 0 2,0 0-1,0 0 0,0 0-2,0-9-1,0-5-6,0-4 0,0-7-5,2-5-1,5-4 4,2-1 8,-2 1 1,-2 3 1,-5 7 4,0 9 13,0 4 3,0 8-9,0 3-6,0 0-6,-2 17-10,-1 16 10,2 9 0,-1 4 10,2-5-4,0-2 0,-4-8-1,1-7 10,2-6-9,-1-5 3,2-7 5,0-2-2,0-4 7,6 0 7,20 0 3,18 0-3,13-10-14,7-6-12,-1-1 0,-5-2-6,-9-1-132,-10-2-280</inkml:trace>
  <inkml:trace contextRef="#ctx0" brushRef="#br0" timeOffset="4269.488">14179 6839 1356,'0'0'101,"0"0"-99,0 0 50,0 0-12,0 0-27,0 0 40,0 99-8,-9-56-23,-1-4-19,1-2-3,0-4-2,6-8-37,3-4-109,0-11-137,0-10-179</inkml:trace>
  <inkml:trace contextRef="#ctx0" brushRef="#br0" timeOffset="4427.0631">14045 6846 927,'0'0'255,"0"-84"-245,5 51 62,9 7 87,3 5-90,4 6-21,2 6-16,12 4-28,14 5-4,8 0-5,8 0-9,-5 14-178,-18 7-199</inkml:trace>
  <inkml:trace contextRef="#ctx0" brushRef="#br0" timeOffset="4987.1192">14031 7202 1319,'0'0'0,"95"-7"-20,-55 4 20,-4 1 2,-2 2-2,2 0-7,-5 0-32,-3 6-91,-7-6-8,-4 0 62,-7-1 68,-3-13 8,-1-2 36,-3 3 94,-1 1 23,-2 6-35,0 6-13,0 0-47,0 0-41,0 23-14,0 10 5,-6 12 2,-9 5 32,-5 3-34,3-2-6,-1-3-2,3-4 0,9-13-2,2-10-9,4-9-25,0-9-14,0-3 28,5-9 22,10-18 0,6-4 1,0-3 0,5 1 3,-1 2 18,6 5 18,1 8-1,-1 7-16,-3 8-6,-7 3 3,-6 10-14,-3 16-4,-9 8-1,-3 3-1,0 0 1,-21-3-1,-6-5 0,-1-5-2,-3-13-5,4-5-32,4-6-8,4 0-5,4-13 7,6-8-73,9-3-45,13-2-76,26-2-158</inkml:trace>
  <inkml:trace contextRef="#ctx0" brushRef="#br0" timeOffset="5213.4142">14901 7420 1230,'0'0'47,"0"0"-13,0 0 106,0 0-131,0 0-9,-113 50 2,81-13-1,12-2-1,12-4-2,8-5 2,0-7 2,20-6 0,18-4 8,14-9-6,11 0-4,7 0-105,-3-20-129,-2-8-415</inkml:trace>
  <inkml:trace contextRef="#ctx0" brushRef="#br0" timeOffset="6894.4533">16521 4570 426,'0'0'39,"0"0"-15,0 0 50,0 0-44,0 0 30,0 0 12,-3 17 1,3-15 4,-4-1-1,4 1-25,0-2-3,0 1 2,0-1-19,0 0-8,0 0 11,0 0-2,0 0 6,0 0 10,0 0 37,-2 0-12,-1-11-32,-1-8-14,-2-2-1,0-7-3,-2-5-9,-7-9-5,-2-6-4,-5-8-3,-3-7 0,-2 0 0,1-3-1,0 1 11,3-5 10,3-3-11,1-2-5,0-1-5,0-1 5,-2 1-3,-1 5 0,-5 6-1,-3 4 0,-3 1-1,-1-2-1,-1-4 0,2 2 0,0 0 1,4 5-1,4 0 0,2 0 0,3-1 3,0-1-3,2 4 1,1 1 2,1 6-3,0-1 0,3-1 2,4-1-2,0 2 2,1 0-1,-1 5-1,1 7 0,-1 2-1,-1 6 1,-1 4 1,0 4-1,-3 6-1,-2-2-1,-1-3 2,2 3 0,-5-5 0,1-1 0,-2 1 0,2 0 1,2 2-1,4 5 0,5 1 0,4 8 0,2-1 1,2 3 0,0 1 1,0 3 0,0 1-1,0 1 2,0-2-2,0 2-2,0 0 1,0 0-2,0 0-1,0 0-1,0 0 4,0 0-2,0 0 2,0 0-2,0 0 0,0 5-4,0 15 3,-4 9 1,-5 9 2,-2 9-1,1 3 1,-5 4 0,2-4 0,-2-6 0,4-7 0,4-9 1,4-8-1,3-6-2,0-4 1,0-10-1,0 0 2,0 0 7,3-17 2,12-10-8,6-12-1,8-9-2,4-5-1,2 0-2,4 4 3,-8 6 2,-3 4-1,-9 7 2,-9 6-1,-7 8 1,-3 7 1,0 6 0,0 3-1,0 2-1,0 0-4,0 0 1,5 13-9,4 7 6,5 5 6,2 2 2,5-1 2,4-4-3,16-1-2,20-1-6,20-8-94,10-12-274</inkml:trace>
  <inkml:trace contextRef="#ctx0" brushRef="#br0" timeOffset="7545.682">14580 1171 1451,'0'0'18,"0"0"-17,0 0 8,0 0-7,0 0-2,-7 84 19,-9-34 10,-1 1-22,2-1-6,-1-8-1,4-10-3,6-10-21,4-9-99,2-8-47,2-5-22,13-11 57,0-16-84,-6-11 57,-8-12 100,-1-7 3,-4 1 59,-11 4 26,-6 5 119,0 6 29,0 3-1,6 4-55,3 7-13,8 3-23,4 7 2,0 1 18,9 3-42,12 3-38,9 3-16,5 5-5,4 2-1,0 0-3,-3 7-7,2 9-2,-6 1-192,-14 0-167</inkml:trace>
  <inkml:trace contextRef="#ctx0" brushRef="#br0" timeOffset="7741.9515">14166 1446 1263,'0'0'4,"0"0"0,130 9 81,-71-9 15,2 0-38,-1 0-17,-9 0-10,-1-2-24,-8 0-10,-6 2-1,-4 0-33,-6 0-161,-11 4-270</inkml:trace>
  <inkml:trace contextRef="#ctx0" brushRef="#br0" timeOffset="8056.5084">14876 1646 1009,'0'0'143,"0"0"-133,0 0 156,0 0-18,-23-76-101,-7 73-41,-5 3-5,-7 14-1,4 18-4,4 14-4,9 4 1,13 1-2,10-3-20,2-11-15,22-8-19,18-14 27,5-9 5,5-6-3,4-1-2,-3-13-26,-2-2-71,-7 4-57,-9 0-72,-11 5-108</inkml:trace>
  <inkml:trace contextRef="#ctx0" brushRef="#br0" timeOffset="8445.0989">15085 1841 941,'0'0'67,"0"0"60,0 0 19,0 0-33,0 0-52,24-76-20,-38 63-26,-7 4-15,-4 2 0,-3 7-5,-4 0-1,4 19 2,6 6-5,8 1-1,11 1-20,3-3-20,5-4 19,14-8 11,6-6 20,2-6 0,4 0 6,2-17 3,-2-4 1,-2-1 6,-5 3 15,-10 5 21,-6 4 3,-7 6 5,-1 4-2,0 0-30,0 0-28,-13 11-4,-2 6 4,2 5-1,7-2 1,6 2-4,9-1-2,34-2-61,21-8-173,15-6-546</inkml:trace>
  <inkml:trace contextRef="#ctx0" brushRef="#br0" timeOffset="10479.3764">3441 1552 1576,'0'0'108,"0"0"-108,0 0 0,0 0 1,0 0 14,-7 93 39,-14-42-14,-4-1-34,-2-4-6,5 0-1,2-10-29,8-5-71,6-9-98,3-13-184,0-9-429</inkml:trace>
  <inkml:trace contextRef="#ctx0" brushRef="#br0" timeOffset="10637.353">3201 1408 1292,'27'-78'97,"7"17"-90,1 16 53,4 15 25,2 11-27,1 9-43,9 10-15,-5 7-7,-7 26-59,-17 17-154,-22 14-109,-30 8-275</inkml:trace>
  <inkml:trace contextRef="#ctx0" brushRef="#br0" timeOffset="11152.9666">3189 1976 531,'0'0'523,"124"0"-501,-58 0-9,-7 0 55,-6-6-22,-7-5-30,-6-6-15,-7 2-1,-9-4 0,-11 3 0,-5 5 0,-8 4 22,0 4 59,0 3-18,0 0-41,-5 18-14,-5 11 16,-1 9 9,2 3-20,-2-1-8,0 0-4,5-5-1,-2-9-4,1-9-45,6-9-72,-1-8-19,2-6 75,0-22 56,6-12 9,18-9 14,9-4 65,7-1 14,2 5 31,-3 9-42,-3 10-22,-10 13-10,-11 9-16,-7 8-14,-8 3-20,0 26-5,-18 14 5,-13 6 0,-11 6-2,-3-1-17,2-8-24,13-8-13,13-13 10,10-13 24,7-9 22,10-3 12,17 0 23,7 0 13,4-8-15,4-4-28,8 1-5,8 0-29,5 2-136,-3-1-206,-7-1-457</inkml:trace>
  <inkml:trace contextRef="#ctx0" brushRef="#br0" timeOffset="11342.3999">4341 1780 1484,'0'0'99,"0"0"-98,0 0 23,0 0 17,106-28-37,-67 29-4,-2 15-12,-7 6-129,-15 0-190,-15 3-142</inkml:trace>
  <inkml:trace contextRef="#ctx0" brushRef="#br0" timeOffset="11459.6099">4320 2007 962,'0'0'459,"0"0"-394,0 0 11,0 0 3,85-10-79,-26 10-19,18-2-207,14-1-403</inkml:trace>
  <inkml:trace contextRef="#ctx0" brushRef="#br0" timeOffset="11792.6282">5349 1709 1287,'0'0'205,"0"0"-201,0 0 3,0 0 9,0 0 53,6 110-17,-6-69-30,-4-3-16,-8 0-6,0-8-1,-4-8-25,5-9-70,0-11-87,1-2-88,9-16-184</inkml:trace>
  <inkml:trace contextRef="#ctx0" brushRef="#br0" timeOffset="11957.1252">5231 1641 843,'0'0'354,"-3"-89"-303,3 48 15,17 3 85,9-1-70,12 5-25,11 5-25,0 13-23,-4 10-7,-6 6-1,-9 15-10,-9 21-51,-11 12-118,-10 6-209</inkml:trace>
  <inkml:trace contextRef="#ctx0" brushRef="#br0" timeOffset="12099.5024">5170 2101 985,'0'0'53,"111"0"26,-55 0 10,-4 0-22,3 0-67,-1-2-7,3 1-117,-6-1-268</inkml:trace>
  <inkml:trace contextRef="#ctx0" brushRef="#br0" timeOffset="12375.6871">5746 2044 525,'0'0'547,"0"0"-422,0 0 37,0 0-32,-3-71-89,-27 71-36,-7 12-5,1 17-3,5 8-4,4 1-4,15-4-49,10-6-74,2-12-9,11-12 63,19-4 67,6-16 13,8-13 51,1-8 47,-2-1 1,-9 9 10,-12 10-22,-12 11-30,-7 6-19,-3 2-29,0 17-9,-3 13-5,-7 8 4,-1-1-27,5-6-69,6-7-99,0-13-92,27-11-230</inkml:trace>
  <inkml:trace contextRef="#ctx0" brushRef="#br0" timeOffset="12699.3796">6071 1981 462,'0'0'516,"73"-117"-459,-49 67 30,-15 13 57,-8 13-21,-1 15-32,-4 9-50,-18 9-41,-8 26-2,-2 12-1,6 12 2,6 3 0,7-1-8,5-8-21,7-5-77,1-14 13,0-14 27,6-10 45,13-10 22,8 0 25,4-15 3,-1-4 54,4 0 45,-8 8-45,-7 5-10,-1 6-24,-7 0-20,-5 21-16,-6 8-10,0 5 2,-14 4-4,-16-4-1,-10-6-22,-6-10-76,-3-13-59,3-5-100,14-6-90,16-22-191</inkml:trace>
  <inkml:trace contextRef="#ctx0" brushRef="#br0" timeOffset="13016.2673">7026 1773 607,'0'0'855,"0"0"-838,111-43-4,-66 32 69,0 6-46,-3 1-34,3 3-2,-1 1-38,-3 0-203,-4 0-210</inkml:trace>
  <inkml:trace contextRef="#ctx0" brushRef="#br0" timeOffset="13201.0277">7739 1584 1487,'0'0'26,"0"0"-18,0 0 40,0 0-25,-30 96 31,9-45-16,-5-2-33,6-3-5,5-8-5,3-7-86,6-9-101,3-11-122,0-11-328</inkml:trace>
  <inkml:trace contextRef="#ctx0" brushRef="#br0" timeOffset="13367.8981">7564 1542 1213,'0'0'91,"40"-77"43,-14 50-4,4 3-47,2 8-43,4 6-18,2 7-22,0 3-3,2 17-23,-8 12-80,-5 8-126,-12 7-245</inkml:trace>
  <inkml:trace contextRef="#ctx0" brushRef="#br0" timeOffset="13561.2523">7554 2017 1426,'0'0'7,"0"0"25,85 5 60,-64-2-38,-2-2-42,2-1-11,0 0-1,1 0-4,1-1-6,-1-12-41,1-1-31,4 0-106,3 1-147,0 3-374</inkml:trace>
  <inkml:trace contextRef="#ctx0" brushRef="#br0" timeOffset="13905.2608">8174 1987 311,'0'0'0,"0"0"-105,0 0 105,0 0 37,0 0-32,0 0 79,-2-6 103,2 5 24,-1-1 40,-2-3-81,-6 5-75,-3 0-56,-10 0-31,-8 14 1,-4 13-4,-1 7 5,6 7-10,8 1-2,10-3-3,10-4-7,1-6-18,12-7-22,16-9-2,14-8 23,6-5-80,5 0-140,2-5-223</inkml:trace>
  <inkml:trace contextRef="#ctx0" brushRef="#br0" timeOffset="14256.8501">8467 2109 1053,'0'0'79,"0"0"-20,0 0 133,0 0-105,0 0-77,0 0-10,-84-42-3,47 67-1,3 9-2,14 3-5,4 1 1,11-4-44,5-9-9,5-8 15,17-9 20,5-8 26,7 0 2,3-14 5,2-13-3,-2-2 3,-7-1 57,-9 4 17,-6 5-6,-12 9 1,-3 7 4,0 5-23,-12 2-55,-10 18 3,-5 7-3,6 4 5,10-2-1,10-2-3,1-3-1,24-7 0,24-4-7,17-7-75,8-6-153,-4-3-341</inkml:trace>
  <inkml:trace contextRef="#ctx0" brushRef="#br0" timeOffset="15615.0051">16579 4675 646,'0'0'84,"0"0"-83,0 0 114,0 0 10,0 0-62,0 0-10,0 0-26,0-7-20,0 7 1,0 0 9,0 0 10,0 0 9,0 0 7,0 0-8,0 0 14,0 0-6,6 10-18,2 0-11,-2 2-8,0 4-3,4 3-1,-1 3-2,2 3-2,-1 0 1,-1-1-3,1 0-45,2-5-103,5-1-116,6-4-268</inkml:trace>
  <inkml:trace contextRef="#ctx0" brushRef="#br0" timeOffset="15864.4803">16966 5199 1261,'0'0'56,"0"0"-34,0 0 3,0 0 71,0 0-59,0 0-20,7 12-10,-4-7-7,3 4 0,3 1 0,-1 0-5,3 2-43,1-2-123,3 2-87,-3-3-173</inkml:trace>
  <inkml:trace contextRef="#ctx0" brushRef="#br0" timeOffset="16079.9202">17216 5545 1233,'0'0'81,"0"0"-47,0 0-31,0 0 86,0 0-56,0 0-31,45 22-2,-41-10 0,-2 2-11,5 0-148,-1-1-132,2-4-492</inkml:trace>
  <inkml:trace contextRef="#ctx0" brushRef="#br0" timeOffset="16269.3658">17480 5937 1263,'0'0'177,"0"0"-171,0 0-6,0 0 9,0 0-4,0 0-5,19 27-34,-15-13-161,-3 0-182,2 0-379</inkml:trace>
  <inkml:trace contextRef="#ctx0" brushRef="#br0" timeOffset="16447.269">17617 6272 566,'0'0'901,"0"0"-899,0 0 15,0 0 67,0 0-36,0 0-48,20 24-12,-11-9-58,0 7-144,3-2-125,1-1-171</inkml:trace>
  <inkml:trace contextRef="#ctx0" brushRef="#br0" timeOffset="16608.64">17792 6568 1161,'0'0'38,"0"0"-24,0 0 80,0 0 22,0 0-114,0 0-2,43 31-12,-43-23-97,0 3-80,2-1-185</inkml:trace>
  <inkml:trace contextRef="#ctx0" brushRef="#br0" timeOffset="16761.6797">17962 6803 371,'0'0'992,"0"0"-981,0 0-11,0 0 20,0 0-20,0 0-7,28 11-89,-28 0-78,0-2-196</inkml:trace>
  <inkml:trace contextRef="#ctx0" brushRef="#br0" timeOffset="17432.0104">18117 7074 935,'0'0'426,"0"0"-425,0 0 30,0 0 85,0 0-77,0 0-23,48 8-16,-47-1-1,1 2-27,-1 0-101,1 1-101,2-1-237</inkml:trace>
  <inkml:trace contextRef="#ctx0" brushRef="#br0" timeOffset="17691.7049">18338 7302 1351,'0'0'36,"0"0"-32,0 0 97,0 0-77,0 0-24,0 0-22,-6 2-124,0-2-149,0 0-272</inkml:trace>
  <inkml:trace contextRef="#ctx0" brushRef="#br0" timeOffset="18127.894">18382 6947 1204,'0'0'68,"0"0"-59,0 0-9,0 0 26,0 0 32,-13 107 24,13-58-37,0 0-20,0-5-12,0-2 1,0-3-5,0-5-6,0-2-2,3-5 1,1-4-2,0-3 3,-2-8 0,2-2-1,-4-3 6,0-4 6,0-2 5,0 0-5,0 1 4,-8 3 1,-13 2 10,-9 1-7,-5 1-12,-9 0-5,-5 1-5,-1-3 0,1 0-21,8-4-120,18-3-168,20 0-434</inkml:trace>
  <inkml:trace contextRef="#ctx0" brushRef="#br0" timeOffset="18571.6538">17896 7782 926,'0'0'248,"0"0"-194,0 0 152,0 0-41,0 0-65,0 0-42,26 0-29,0 0-29,13 0-2,4 0-15,2 0-119,-1 4-177,-6 0-284</inkml:trace>
  <inkml:trace contextRef="#ctx0" brushRef="#br0" timeOffset="18787.4975">18384 7820 1449,'0'0'132,"0"0"-112,0 0 23,0 0 13,0 0-56,0 0 0,2 74 9,-13-40-7,-2-1-2,3-5-3,2-4-57,2-1-80,2-8-126,4-8-198</inkml:trace>
  <inkml:trace contextRef="#ctx0" brushRef="#br0" timeOffset="18997.5564">18285 7718 1362,'0'0'28,"0"0"-20,0 0 166,36-82-79,-22 75-54,2 5-10,3 2-23,6 0-8,4 1 0,7 11-6,1 2-10,1 6-70,-5-1-158,-11-1-159</inkml:trace>
  <inkml:trace contextRef="#ctx0" brushRef="#br0" timeOffset="19179.3705">18133 8074 446,'0'0'1078,"0"0"-1071,0 0-7,0 0 77,94 16-58,-53-8-13,5 1-2,0 1-4,-1-3-21,-6-5-119,-6-2-220</inkml:trace>
  <inkml:trace contextRef="#ctx0" brushRef="#br0" timeOffset="19776.837">18733 8290 1250,'0'0'209,"0"0"-168,0 0-10,0 0 27,0 0-52,-106-55-5,67 80 0,3 6-1,7 5 0,14 1-3,10-3 0,5-1 3,11-3-1,19-5-2,4-3-2,6-6-23,1-4-40,-3-8-56,1 1-11,-2-5-48,-2 0-70,-6 0 42,-6 0 92,-9 0 119,-2-5 99,-2-4 151,-4-4-38,-4 1-29,-2-2-9,0 1-73,-1 1-40,-17 3-33,-6 4-25,-4 5-3,-5 0-5,2 22 1,4 4 0,8 6-3,10-3 0,9-2-24,0-6-10,19-7 4,5-6 23,4-8 7,-1 0 7,-2-12 6,-2-5 3,-7-2 10,-2 0 23,-7 7 2,-4 4 10,-3 6-1,0 2-9,0 0-30,0 11-14,-1 10-3,-4 7 3,5 1 2,0-1-2,25-3 0,17-3-61,12-7-121,2-11-305</inkml:trace>
  <inkml:trace contextRef="#ctx0" brushRef="#br0" timeOffset="23226.8809">16584 4628 331,'0'0'114,"0"0"-57,0 0-6,0 0 11,0 0-17,0 0-19,64 0-9,-52 7-3,0 0 2,-2 0 27,1 1 3,5 0 6,3 2 4,7 0-11,7 4-10,6 2-21,4 1-9,0 0-2,-3 0-2,-6-1-1,-1-2 1,-5 0-1,1 0 1,-2-4-1,2 6 0,6-1 0,4 1 0,8 2 0,3 0 0,2-1 0,-3-1 2,-7 0-2,-3-4 1,-5 2-1,5 0 1,1 2 0,6 2 2,1 2-2,2-1 1,1 3-2,-5 1 0,-4-2 0,-3 1 0,-4-1 1,2 1 6,0-2 1,2 0 4,0 1 0,2-1-3,-1 0-5,-1 1-2,-1-3-1,-2 1 1,0-1-2,4-1 2,1 0-1,3 0 1,1-2 1,0 2 0,1 0-1,0 0 1,-2 0 2,2 2-1,-3 0 3,-2 0-3,3-1 0,-6 1-2,4-2 2,2 4-1,-1-1 0,4 0-1,2 2 4,1 1 2,1 1-8,0 2 13,0 2-11,2 1 0,-1 0 3,3 0-5,-3-1 1,0-5 1,2 1 0,1-2 1,-1 0 3,1 1 7,3 2-3,1 0-3,-3 1-4,-1 1 1,-8-1-3,-1-1 3,-3 0-3,2 0-1,4 0 1,4-2 0,0 1-1,1 1 0,-4-1 4,0 1-3,-2-1 4,0 2-1,0-1-2,0 0 0,0 0 2,3 1-1,-1-1-3,-2 2 2,2-1-2,-4-2 0,4-2 1,-3 1-1,5-1 1,2 3 4,3-2-5,-4 2 1,2 2 2,-2 0-2,1 1 0,-2-1 0,1 0-1,0-1 0,1 3 1,-3 1-1,3 1-1,-3 1-1,0-1 2,-2-2 0,-1 0 2,1 0-1,-3-1 3,2 0 4,-2 1 15,0 0-15,-2-2 1,3-1-4,-4-2-2,0 1 0,-5-4-2,-6-3-1,-5-5 0,-10-2 0,-1-5 0,-3 3 0,6 2 0,-1 1 0,8 2 0,0 1 0,0-2 0,-5 0 0,-5-5 1,-8-3-1,-5-4 0,-2-1-2,0 0 0,0 0 1,0 1-1,0 1 1,0-2 1,0 0 0,0 0 1,0 0-1,0 0 0,0 0-1,0 0-15,0 0 5,0-7-3,-2-5 2,-1 1 1,0-2 3,2-3 5,-1-4 3,1-5 0,-5-4 1,-1-3-1,-6 1 0,-4 2 0,0 8 0,-1 6 0,6 5 1,6 6 2,3 2 8,3 2 16,0 0-1,0 9-3,0 8 23,3 0 4,6 2-17,0 0-13,1-2-1,0 3-8,1 2-5,3 5-3,-2 3-2,3 0 2,-5 0-3,-2-7 2,-5-6 2,-2-3-3,-1-9 7,0 0 0,0-4 2,0-1 11,-10 1-3,-14 2 2,-9 0 12,-13 1-6,-8 1-7,-7 0-13,-2-2 1,-1-3-7,-3 0-2,2 0-41,-1-17-155,8-15-274</inkml:trace>
  <inkml:trace contextRef="#ctx0" brushRef="#br0" timeOffset="23753.0575">20389 4586 757,'0'0'102,"0"0"33,0 0 77,0 0-41,0 0-53,0 0-25,0 0-16,0 0-43,3 0-26,11 14-8,18 14-12,17 9-139,17 3-323</inkml:trace>
  <inkml:trace contextRef="#ctx0" brushRef="#br0" timeOffset="23949.2032">20985 5341 309,'0'0'1179,"0"0"-1174,0 0-4,0 0 15,0 0 8,0 0-24,55 29-5,-49-13-8,5 2-70,10-3-196,2-5-453</inkml:trace>
  <inkml:trace contextRef="#ctx0" brushRef="#br0" timeOffset="24099.2066">21351 5752 1543,'0'0'0,"85"15"-16,-53-5 16,-10 2-1,-9 5-65,-6 5-167,-1 2-116</inkml:trace>
  <inkml:trace contextRef="#ctx0" brushRef="#br0" timeOffset="24255.4777">21725 6135 872,'0'0'309,"0"0"-309,96 47 0,-79-34 2,-6-1 2,-1 3-4,-3 4-1,1 1-10,0 7-34,5-1-174,4 1-249</inkml:trace>
  <inkml:trace contextRef="#ctx0" brushRef="#br0" timeOffset="24391.9">22183 6641 1353,'0'0'88,"0"0"-83,93 41-4,-79-29-1,-8 1-14,-5 5-104,1 3-125,0-1-267</inkml:trace>
  <inkml:trace contextRef="#ctx0" brushRef="#br0" timeOffset="24540.3241">22443 6982 1257,'0'0'117,"0"0"-110,0 0-7,84 24 28,-76-16-28,-3 2-58,-4 4-115,2 2-98,-3 1-12,2-2-16</inkml:trace>
  <inkml:trace contextRef="#ctx0" brushRef="#br0" timeOffset="24609.8403">22575 7160 340,'0'0'122,"0"0"-122,0 0-93,0 0-119</inkml:trace>
  <inkml:trace contextRef="#ctx0" brushRef="#br0" timeOffset="25217.1402">18873 7364 938,'0'0'306,"0"0"-297,0 0-9,0 0 0,109 0-13,-70 0-364</inkml:trace>
  <inkml:trace contextRef="#ctx0" brushRef="#br0" timeOffset="25404.0864">19456 7420 906,'0'0'0,"114"-42"-106,-67 27 13,-7 4 92,0 4 1,6 5-40,6 2-49,6 0-1,11 0 16,2 0 69,5-3 5</inkml:trace>
  <inkml:trace contextRef="#ctx0" brushRef="#br0" timeOffset="25530.3019">20772 7304 1493,'0'0'0,"95"-2"-18,-48 2 15,-1 0-113,-4 0-165,-2 0-274</inkml:trace>
  <inkml:trace contextRef="#ctx0" brushRef="#br0" timeOffset="25621.0901">21630 7345 472,'0'0'0</inkml:trace>
  <inkml:trace contextRef="#ctx0" brushRef="#br0" timeOffset="25712.3519">22034 7345 913,'0'0'68,"80"2"-36,-42 4-32,-1-1-36,3 3-330</inkml:trace>
  <inkml:trace contextRef="#ctx0" brushRef="#br0" timeOffset="25821.5746">22550 7450 1279,'0'0'9,"0"0"-9,0 0-15,0 0-37,0 0-94,0 0-244</inkml:trace>
  <inkml:trace contextRef="#ctx0" brushRef="#br0" timeOffset="26507.2122">22538 7795 1417,'0'0'114,"0"0"-99,0 0 113,0 0-67,0 0-40,2 102 25,-20-56-19,0-3 0,-5-4-23,3-6-3,3-1-1,1-5-26,8-4-67,1-6-92,1-9-121,-1-8-212</inkml:trace>
  <inkml:trace contextRef="#ctx0" brushRef="#br0" timeOffset="26692.7135">22408 7902 784,'0'0'337,"0"0"-324,0-89 107,3 68 118,11 3-121,11-1-8,13 4-73,17 2-15,9 4-15,3 9-5,-10 0-1,-18 0-19,-17 0-103,-22 14-180,-6 3-148</inkml:trace>
  <inkml:trace contextRef="#ctx0" brushRef="#br0" timeOffset="27366.9059">22195 8118 1177,'0'0'51,"0"0"-7,0 0 100,28 73-71,7-53-54,10-2-14,8-4-5,4-5-13,-2-7-84,-9-2-23,-4 0 15,-9-8 33,-4-5 63,-7 3 9,-9 1 41,-7 5 27,-6 2 52,0 2-12,0 0-47,0 2-22,0 14-25,-5 10 19,-6 4 7,-3 1-12,-4 5-16,2-2 17,-4 2-26,2-2-2,1-5-1,0-4-1,7-6-2,5-8-10,5-5-18,0-6-4,3 0 35,18-10-1,4-12 1,1-10 0,-2-5-1,-2-8 1,-2-3-8,2-1 6,6 3 2,11 8 5,7 9 3,9 7 19,0 13-6,-7 7-1,-8 2 0,-14 7-1,-10 11-5,-11 7-6,-5 0-8,-6 6 0,-23-5-1,-8-2 1,-7-2 0,-3-7 0,-3-4-8,4-5 6,5-5 2,11-1 0,9 0 7,9-4 2,5-1 10,4 0 27,3 3-5,0 2-6,0 0-9,0 0-10,0 12-8,3 17 0,11 14 3,11 13-3,11 8-7,8 3-1,6-2-20,3 1-61,4-3-115,3-10-270</inkml:trace>
  <inkml:trace contextRef="#ctx0" brushRef="#br0" timeOffset="29912.4679">17743 4573 664,'0'0'38,"0"0"-4,0 0 83,0 0-32,0 0-48,0 0-4,0 0 7,0-3 2,0 3 4,0 0 11,0 0 7,0 0 13,0 0 4,0 0-27,0 0-12,3 0-17,0 0-12,1 0-10,6 0-2,-3 7-1,5 2 2,-1-2-2,-2 1 1,2 0 0,-1-1-1,-1 1 3,-1 0-2,1 2 1,1 3 7,-4 0-3,-1 1 0,1-1 0,-2-3-2,0-2 1,-1-1-1,-3 0 4,2 1 3,-2 3 4,0-2-1,0 2 1,0 3-7,0-3 0,0 0-3,0-2-2,0-1 1,0 0 1,0-2 2,0 2-1,0-4 2,0 6-1,0 2 0,0-1-4,-5 3 0,1-3 4,0-1-3,-2 0 1,4-1 2,-1-1 3,0 2 1,-2-1 0,1-1 2,-2-1-9,-1 3 3,2-2-4,-1 0-1,0 1 0,0-1 4,2-3-6,1 2 1,-2-2 1,4 0-1,-3 1 5,0-2-6,1 3 2,0-2 0,-2 2 1,2 0-1,-1 0-1,0-1 1,0 1-1,3-3 0,-2-1-1,0-1 1,3 3 0,-1-5 0,1 2 1,0-2-2,-2 0 2,2 0-1,0 0 0,0 1-1,0-1 0,0 2 1,0-2-1,0 0 0,0 1 1,0-1 0,0 0-1,-2 1-1,2 1 1,0-1-1,0-1 1,0 0 0,0 0-10,5-5-56,27-17-161,17-6-409</inkml:trace>
  <inkml:trace contextRef="#ctx0" brushRef="#br0" timeOffset="30868.1415">20971 5540 648,'0'0'101,"0"0"-101,0 0 0,0 0 38,0 0-38,0 0-122,7-6-243</inkml:trace>
  <inkml:trace contextRef="#ctx0" brushRef="#br0" timeOffset="32927.3248">18362 4922 731,'0'0'104,"0"0"-59,0 0 106,0 0-47,0 0-62,0 0-13,0 0 2,-11-47-1,11 39 17,0 4 49,0-4-22,11 1-4,7 2-35,7 0-19,5 5 2,-2 0-5,2 0-12,-8 7 3,-4 6-4,-9 3 0,-4 2-1,-5 3-3,0-2-5,-9 0-9,-6 0-6,-3-5 3,3-3-2,2-1 1,3-5 11,4 0 8,6-3 0,0-2 3,0 0 3,2 5 3,15 1 6,6 5 15,4 4 0,0 2 3,-6 2-7,-6 0-11,-6 1-6,-6 0-3,-3-2-2,0-1-1,-18-2 0,-6-3-4,-6-5-5,-1-2-17,1-5-8,3 0-4,4-5-8,10-10-20,9-4-57,4-3-39,24 1-155,27 1-141</inkml:trace>
  <inkml:trace contextRef="#ctx0" brushRef="#br0" timeOffset="33227.3514">18848 5034 1058,'0'0'112,"0"0"-92,0 0 49,0 0-23,0 0-21,0 0-3,-88 58-11,79-29-4,6 3 12,3-1 6,0-7 0,15-3-5,4-5 5,5-4-3,1-9-2,2-3-4,-2 0-1,-4-13-6,-3-7-4,-7-8 4,-8-3-9,-3 1-3,0 1-8,-12 2-7,-3 6-19,5 9-60,5 5-66,5 5-63,0 2-182</inkml:trace>
  <inkml:trace contextRef="#ctx0" brushRef="#br0" timeOffset="33500.2184">19140 4986 989,'0'0'129,"0"0"-125,0 0 40,0 0 1,0 0-45,0 0-4,-46-17-5,46 31 9,0 1 0,16-4 1,5 0 7,-3-6 6,0-4 16,-4-1 13,-4 0 18,-4 0-27,-3-6-19,-2-2-13,-1-1-2,0 2-59,0 2-56,-1 2-95,-4 3-297</inkml:trace>
  <inkml:trace contextRef="#ctx0" brushRef="#br0" timeOffset="34549.6628">19149 4962 793,'0'0'192,"0"0"-191,0 0 47,0 0 53,0 0-55,0 0-28,5-8-9,-5 8-6,0-3 2,0 3 9,0-6 11,0 0 5,-5-3-22,-4-2-8,-1 3-1,-5 1-1,4 6-6,-2 1-4,3 0 7,-1 0-3,4 10 2,5 0 1,2 1 5,0 0 1,14 0 9,4-5 4,2-2 3,1-4-3,-3 0 0,-1 0-2,-5-2 0,-2-5-12,-6 0-2,-1-1-26,-3 2-84,0 0-167,0 6-194</inkml:trace>
  <inkml:trace contextRef="#ctx0" brushRef="#br0" timeOffset="35704.6852">3162 3993 1411,'0'0'173,"0"0"-161,0 0 28,0 0 32,0 0-33,0 0-16,0 86-1,-1-36 0,-6-1-11,-4-3-8,0-3-3,0-7 0,0-9-16,4-7-65,2-10-53,-2-10-95,-2 0-79,0-14-110</inkml:trace>
  <inkml:trace contextRef="#ctx0" brushRef="#br0" timeOffset="35915.3013">3012 4106 54,'0'0'762,"0"0"-652,0 0-3,-24-88 31,21 66-17,3-3 11,0-3-22,12 1-45,15-2-22,3 1-3,1 6-14,2 2-10,3 8-16,3 4-4,-1 8-41,-4 0-91,-8 14-142,-20 13-280</inkml:trace>
  <inkml:trace contextRef="#ctx0" brushRef="#br0" timeOffset="36932.2863">4317 4138 921,'0'0'252,"0"0"-131,0 0 112,0 0-71,0 0-81,0 0-40,46 0-23,-12 0-16,5-4-2,-3 2-15,-3-1-81,-6 3-123,-8 0-155,-4 0-317</inkml:trace>
  <inkml:trace contextRef="#ctx0" brushRef="#br0" timeOffset="37111.4942">4395 4268 1211,'0'0'213,"0"0"-156,0 0 93,0 0-66,0 0-64,0 0-20,50 6-5,-28 2-102,4-6-235,8-2-329</inkml:trace>
  <inkml:trace contextRef="#ctx0" brushRef="#br0" timeOffset="38207.5714">4960 4213 1151,'0'0'149,"0"0"-123,0 0 124,0 0-75,0 0-52,0 0-22,15 90 41,-8-38-12,-4 0-20,0-5 0,-3-3-9,0-6 3,2-7-4,1-9 0,0-11 1,0-7-1,0-4 3,-2 0 2,2 0 4,4-5 4,2-14-7,-1-4-6,4-5 1,-4-3-1,0-6-1,1-4 0,0-6-1,3-1 2,3 2 0,-5 1 0,1 6 2,2 4 0,-4 4-2,-1 1 7,-4 2 2,-2 2-1,3 2-2,-3 4-1,1 3 3,3 4 2,-2 5-2,1 4 8,0 3-5,8 1-2,12-2-4,11 2-1,11-1 8,13-4 12,3 0-1,7-2-3,-3-3-2,-4-1-2,-12 3-6,-14-1-4,-10 4-4,-9-1-2,-5 3-2,-7 2-23,-3 1-38,-3 2-75,0 17-192,-10 6-180</inkml:trace>
  <inkml:trace contextRef="#ctx0" brushRef="#br0" timeOffset="38739.2089">5568 4195 758,'0'0'264,"0"0"-243,0 0 139,0 0 13,0 0-78,0 0-26,12-17-21,6 6-27,3-2 6,2 5 15,3 2-1,3 4-20,-1 2-10,3 0-1,-5 8-9,-7 6-1,-9 4-4,-8 3-8,-2 4-20,-3-2-26,-22 0-19,-8-4 14,0 0 17,0-5 2,8-4 16,6-4 11,11-3 17,5-3 8,3 0 18,0 0 38,0 0-8,0 0-10,15 1-29,7 4-14,5 3 5,3 1 2,-5 1 5,-4 2-2,-3 0-10,-4 1 0,-4 0-2,-7 0 0,0 0 1,-3 1-2,0 0 2,-14-4-1,-8 0-1,-6-2 1,-5-2-1,0 0-2,-3 0 0,-1-2-25,6-1-15,7-3-11,9 0-64,15 0-125,6-10-238</inkml:trace>
  <inkml:trace contextRef="#ctx0" brushRef="#br0" timeOffset="39273.019">6411 4158 1194,'0'0'106,"0"0"4,0 0 80,0 0-88,0 0-65,0 0-28,-7 16-6,4 19 6,-5 3-2,-2 1-1,-2 0-4,0-7-2,1-1-1,3-10-9,3-5-49,1-7-39,2-4-22,-2-5-63,2 0 34,-1-5 24,0-15-19,3-6 85,0-5 33,0-4 26,0-2 20,0-2 2,-6 2-4,-1 3 30,-4 5-15,-2 7 28,1 4 16,3 0 23,2 5 31,7-3 39,0-4-36,5-1-14,18-2-59,14 1-26,3 4-10,4 5-8,-1 5-4,-7 4-13,-5 4-4,0 0-5,-5 0-64,-8 18-181,-8 5-174,-10 6-364</inkml:trace>
  <inkml:trace contextRef="#ctx0" brushRef="#br0" timeOffset="39673.4551">6214 4495 1135,'0'0'5,"0"0"3,0 0 134,0 0-83,0 0-39,0 0-2,88 25-11,-47-25-4,11 0-3,6-11-1,-3-2-40,-10 0-14,-11 1 22,-10 2 23,-9 3 8,-5 3 2,-7 2 0,-1 2 1,-2 0-1,0 0 3,0 0 1,0 0 3,0 0 5,0 0 12,0 0 23,0-2-4,0 2-8,0 0-6,0 0-7,0 0-2,0 0-2,1 0-6,1 0-8,0 0-4,3 0-6,4 0-27,0 0-70,6 0-69,-3 0-103,0 0-163</inkml:trace>
  <inkml:trace contextRef="#ctx0" brushRef="#br0" timeOffset="40900.2087">6787 4627 142,'0'0'0,"0"0"-47,0 0 36,0 0 9,0 0 1,0 0 1,0 0 16,-3 6 23,3-6-28,0 0-11,0 0-19</inkml:trace>
  <inkml:trace contextRef="#ctx0" brushRef="#br0" timeOffset="41605.2222">6787 4627 531,'-8'6'156,"8"-11"-106,0 0 91,0-1-34,0 0-36,0 2-14,0-2-2,0 1-1,-6 2-11,-4-1-1,3-1 17,2 3-6,1-1-2,4 3-14,0-2-3,0 2-12,0 0-5,0 0-13,0 0-4,0 0-1,0 0 1,0 0-2,0 0-1,0 0 3,0 0 1,0 0 2,0 0-3,0 0 3,0 0-1,0 0-1,0 0 0,0 0 6,0 0 0,0 0 19,0 0 10,0 0-11,0 3-25,0 26 0,0 11 0,-2 13 5,-8 3-1,-5-1 1,-1-4-2,2-6-3,-1-7 3,3-6-3,0-8-1,2-7 1,5-8-1,4-4 1,1-5-17,0 0-36,0-5-38,4-12 14,3-6-17,6-5 27,-3-3 15,2-12-7,-2-3 28,3-3 4,-2-4 15,-2 7 12,-3 4 3,-1 4 28,2 9 32,-4 1-15,5 8 8,-2 7 24,4 1-40,5 8-4,10 4-4,5 0-3,7 13-3,-2 6-2,-7 2-10,-10-1-3,-11-1-2,-7 0-1,0 0-7,-23 1-1,-9-2 0,-4-2-8,-1-7-33,7-2-41,3-6-93,5-1-107,3-1-293</inkml:trace>
  <inkml:trace contextRef="#ctx0" brushRef="#br0" timeOffset="42346.8461">7580 3856 1272,'0'0'46,"0"0"50,0 0 64,0 0-95,0 0-59,0 0-2,-34 122 16,15-38 2,2 4-4,-4-4 15,-1 0-19,1-7-2,2-4-11,5-7 4,4-8-4,9-8 1,1-9 3,0-4 0,0-8-3,0-4-1,1-11 1,1-6-1,-2-2 1,1-6 4,2 0 4,-2 0 1,5 2 3,3-1-1,8 1 4,5 2 4,5-2-1,4-2 2,6 0 0,10 0-8,14 0-7,9 0-4,8-4-3,-2-5-1,-2 1-9,-8-4-33,-11 0-38,-13-4-164,-12-4-307</inkml:trace>
  <inkml:trace contextRef="#ctx0" brushRef="#br0" timeOffset="42648.9189">7983 4249 684,'0'0'299,"0"0"-261,0 0 126,0 0 8,0 0-59,0 0-18,-12-2 0,17 2-22,11 0-26,8-1-14,10-3-16,8-3-17,3-2 0,-3-4-49,-7 0-119,-3 2-193,-7 0-260</inkml:trace>
  <inkml:trace contextRef="#ctx0" brushRef="#br0" timeOffset="43134.6363">8395 4062 1117,'0'0'85,"0"0"-85,0 0 97,0 0 35,88-64-80,-64 57-16,-5 4-1,2 3-5,-2 0-16,-4 3-4,3 14-3,-4 3-2,-3 6-4,-8 1-1,-3 1-4,0 0-4,-19-2-25,-6 0 8,-2-6 4,4-5 3,7-5 3,7-2 2,8-6 8,1-2 5,0 0 6,0 0 6,7 0 27,7-1-1,5-4-10,3 2 2,-2 3-4,1 0-5,-2 0 1,-5 6-8,-3 8-10,-5 6-4,-3 4 1,-3 2 1,0 1 0,-10-4-2,-10-3 0,-5-3-2,-5-2-17,-4-8-11,1 0-15,3-7-19,8 0-42,13-7-92,9-13-4,8-6-225</inkml:trace>
  <inkml:trace contextRef="#ctx0" brushRef="#br0" timeOffset="43434.658">8863 4134 975,'0'0'299,"0"0"-277,0 0 94,0 0-71,0 0-39,-6 83 5,2-42-3,4-3-5,0-4-2,11-8 1,12-7 3,9-6 1,2-9-1,4-4 2,-3-4 12,-1-18-2,-6-11-9,-5-4-3,-11-6 35,-9-1 9,-3-2-6,-10 3-23,-16 8-20,-5 9-17,-2 15-25,0 11-49,0 0-90,5 9-128,7 2-282</inkml:trace>
  <inkml:trace contextRef="#ctx0" brushRef="#br0" timeOffset="43767.4819">9284 3846 649,'0'0'490,"0"0"-480,10-79-10,-10 68 86,0 9-32,-5 2-44,-3 0-10,2 2-4,4 8-3,2-2 7,0-1 1,8 0 20,11-4 16,-1-3 10,0 0-6,-2 0-13,-4-6-10,-3-5-8,2-3-4,-5 0-3,-3 0-3,-2 4-4,-1 4 3,0 3 0,0 3-10,-9 0-17,-10 11 6,-5 4-53,-2 3-81,4-1-213</inkml:trace>
  <inkml:trace contextRef="#ctx0" brushRef="#br0" timeOffset="45219.0333">2554 3087 826,'0'0'83,"0"0"-77,0 0-6,146-16 94,-46 15-15,28 1-15,32-1-3,32-1-34,30-3-17,29-2-4,22-1-2,18-4-1,16-2-3,11-1-1,7 1 1,8-1 2,-4 1 0,-8 2-1,-3 7 41,-14 3 47,-19 2-54,-14 0-22,-26 0-10,-23 0-3,-20 1-1,-28-1-10,-16 0 0,-21 0 8,-16 0 0,-13 0 3,-13-6 0,-7 1 0,-10 2 0,-13-3-3,-7-2-10,-4-1 3,-8-4 1,-3 3 7,-13 0 2,-10 4 1,-8 0 6,-9 2-4,-3 2 0,0 1-2,0 0-1,0 1 6,0-2-5,0 2 8,3-1 6,-2 1 1,-1 0 2,2 0 4,-2 0-6,0 0-10,0 0-1,0 0 7,0 0-2,0 0-3,0 0-3,0 0-3,0 0 0,0 0 0,0 0 3,0 0 1,0 0-4,0 0 4,0 0-3,0 0-1,0 0 0,1 0-1,1 0 2,5 0 0,5 0 4,8 0 5,9 0-3,11 0 0,8 3-7,4-2-1,1-1 0,-5 0 0,-11 0 0,3 0 0,-6 0 3,-1 0-2,-3-3-2,-5-3 1,-4 1 0,-4 2 1,-8 0 0,-5 2 0,-4 1 1,0-2 4,0 2 5,0 0 6,0 0-3,0 0 4,0 0-5,0 0-3,0 0-3,0 0-7,0 0-1,0 14-1,-3 17 2,-4 20 4,1 21 18,1 20 31,4 20-7,1 8-19,0 11 2,0 14-11,-2 3-3,-4 9-2,2 5 0,1-4 1,3-5-6,0-4-3,10-2-4,8-8 0,0-8 0,-3-8-2,-7-16-10,-3-13-45,-5-27-67,-3-33-396</inkml:trace>
  <inkml:trace contextRef="#ctx0" brushRef="#br0" timeOffset="46554.2921">2218 3294 848,'0'0'123,"0"0"-120,0 0 83,0 0 40,0 0-42,0 0-55,0 5-18,0 51 8,5 28 76,-1 25-25,1 19-9,2 16-22,2 15-13,-3 5 8,-1 6-23,-5 4-7,-5 1-4,-22-9-1,-9-10 1,-2-19-3,8-17 0,13-19 2,10-14-2,7-12 2,0-11 1,10-11 0,4-8 2,-1-9-2,1-9 2,-5-7-2,-2-7 0,2-5 0,-1-3 7,3-1-4,6 1 3,13-1 3,16-1-5,15-2-1,18 1 0,22-2-1,20 0 3,20 0-3,24-9 2,23-9-4,25-8 0,29-8 0,15-2 3,11-3 5,6 5-7,1-2 4,7 4 5,5 0 5,12-1 6,8-1-11,5 0-5,-9 0 4,-12 2-8,-26 0 1,-32 2-4,-20 1 4,-22 5 0,-19 4 0,-10 8-2,-11 5-3,-9 4 1,-5 2 2,-15-1 0,-14 1 3,-17-2 1,-14 1 1,-11-1-4,-11-1 2,-12 0-2,-6 3-1,-6 1 1,1 0-1,-2 0-1,-2 0-1,-2 0 3,-1 1-3,0 5 2,1-1-1,-3 0 1,2-1 1,0 1 3,0 1 2,-1-1-1,3 1 2,2-3-2,4 5-1,2-2 1,4 2 7,-3-1-8,2 2 4,-2-3 0,-4 0-3,-5-1-2,-3-2 0,-6 0-2,2-3-1,2 0 0,1 0 0,0 0 0,0 0-1,-5 0 0,-5 0-25,-5-6-29,-8-8-116,-33-3-267</inkml:trace>
  <inkml:trace contextRef="#ctx0" brushRef="#br0" timeOffset="52734.5148">2875 4405 872,'0'0'8,"0"0"-6,0 0 102,0 0-23,0 0-3,0 0 4,-6-8 23,13 8-15,17 0-36,13 0-6,11 0 10,5 0-14,0 0-12,8-2-28,7-5-4,5-2-51,5 0-192,-5-1-342</inkml:trace>
  <inkml:trace contextRef="#ctx0" brushRef="#br0" timeOffset="53116.858">3546 4388 939,'0'0'277,"0"0"-272,0 0 78,0 0 65,0 0-103,0 0-33,0 24-10,-9 3 5,-2 9 1,-1-2-2,2 0 8,5-3-1,0-6-3,4-6-4,-1-5 2,2-4-1,0-6 6,0-2 12,0-1-1,0-1 7,0 0-5,0 0 2,0 0 0,8 0-3,22 2-9,17-2-6,24 0-5,13 0-5,4-6-11,0-4-134,-9-2-280</inkml:trace>
  <inkml:trace contextRef="#ctx0" brushRef="#br0" timeOffset="54429.4014">3617 4346 331,'0'0'88,"0"0"-29,0 0 56,0 0-20,0 0-57,0 0 22,0-21 7,0 18-1,0 2-8,0-4 22,0 5 6,0-3-33,0-1-1,0 1 21,-2 2 8,2-2-18,0 2-14,0 1 7,0 0-21,0 0-16,0 0-13,0 0-6,-5 12-2,-4 13 2,-2 7 5,-3 1 6,0-2-4,1-4-4,4-1-2,0-2-1,1-1-1,1-4-27,4 0-106,3-5-165,0-7-278</inkml:trace>
  <inkml:trace contextRef="#ctx0" brushRef="#br0" timeOffset="69334.3013">2236 6911 1138,'0'0'253,"0"0"-244,-7 92 88,4-38 44,0 6-68,-2-2-32,-2-5-20,1-6-5,-2-4-13,-1-9-3,1-11-7,0-7-103,-1-16-141,-3-2-133,-1-27-615</inkml:trace>
  <inkml:trace contextRef="#ctx0" brushRef="#br0" timeOffset="69478.6284">1987 6835 1424,'0'0'23,"133"-102"-18,-50 68-5,2 12 22,-10 16-12,-14 6-10,-13 34-4,-23 20-51,-25 12-164,-21 11-258</inkml:trace>
  <inkml:trace contextRef="#ctx0" brushRef="#br0" timeOffset="69889.2402">2075 7519 1405,'91'-27'0,"6"-1"-11,-10 1 11,-13 5 3,-13 2-3,-13 3 0,-6 2-87,-8-3-117,-10 6-66,-9 4 107,-12 4 163,-3 4 11,0 0 99,-2 0 8,-11 11 13,-7 10 23,-2 7-54,4 2-5,5 0-28,7-5-38,6-4-19,0-5-5,7-8-1,25-8-1,11 0 3,8-19-3,-1-9-1,-12-4 0,-16 7 9,-13 7 41,-7 6 25,-2 9 10,0 3-28,0 0-35,-2 15-20,-9 24-3,-9 17 10,-3 16-6,-5 6-4,0 3-2,-4 4-7,-5 2-160,-2 5-278,-10 7-579</inkml:trace>
  <inkml:trace contextRef="#ctx0" brushRef="#br0" timeOffset="70280.9598">1816 9147 924,'0'0'509,"0"0"-502,0 0-7,34 83 105,-21-50-42,-4 3-28,-4 1-2,-1-1-28,0-2-5,-2-7-12,-2-5-107,0-10-98,0-10-88,0-2-237</inkml:trace>
  <inkml:trace contextRef="#ctx0" brushRef="#br0" timeOffset="70422.3986">1771 9123 656,'0'0'572,"18"-117"-530,17 70 27,12 7 61,10 11-99,5 13-30,-2 11-1,-11 5-3,-16 31-38,-18 11-144,-15 10-78,-15 5-355</inkml:trace>
  <inkml:trace contextRef="#ctx0" brushRef="#br0" timeOffset="70558.5519">1711 9568 1403,'0'0'69,"100"-1"-56,-21-17 82,9-8-12,1-2-70,-5 5-13,-6 3-20,-16 8-156,-13 3-287</inkml:trace>
  <inkml:trace contextRef="#ctx0" brushRef="#br0" timeOffset="71641.3666">2594 9656 238,'0'0'474,"0"0"-268,0 0-35,0 0-19,0 0-17,0 0-54,0-68-32,0 61-9,0 2-23,0 3-6,0 2-5,0 0-3,0 0-3,-1 0 0,1 0-1,-5 0 0,2 0 1,-9 0-2,-6 0 2,-7 7 0,0 0 0,-4 2 0,3-1-1,10 1 1,3-1 2,4 6 0,3 6 0,3 6 2,0 11 0,3 4 1,0-2 0,0-3-3,0-10 2,3-4-4,24-11 0,28-11-4,40-1-7,36-31-120,22-18-505</inkml:trace>
  <inkml:trace contextRef="#ctx0" brushRef="#br0" timeOffset="73106.595">2393 9636 788,'0'0'159,"0"0"-84,0 0 98,-8 92-7,8-51-54,3 5-38,2 3-22,-2-5-38,-3-1 4,0 0-11,0-4-6,-9-8-1,0-9-1,1-9-29,3-6-49,2-7 2,-2-5 32,5-20 7,0-8-20,0-7 43,0-7 15,9-1 4,-3-1 13,-2 0 6,2 2 8,3 2 5,3 7 5,6 4-11,3 7 4,12 6-4,6 7-1,10 8-14,3 6 3,-3 0-3,-11 12-8,-13 10 1,-15 6-4,-10 5-4,-5 1 0,-25 2 0,-11-5-10,-7-2-19,1-5-12,8-7-4,14-6 23,14-7 16,11-4 6,0 0 26,30 0 39,16-7-21,11-1 8,4 3 17,-6 5-23,-14 0-19,-7 8-12,-12 11 0,-11 4-6,-11 7-8,0 7 2,-30 1-2,-21 2-1,-14-3-10,-13-7-31,2-9-50,3-14-48,10-7-98,14-11-151</inkml:trace>
  <inkml:trace contextRef="#ctx0" brushRef="#br0" timeOffset="76112.0426">3543 7357 406,'0'0'136,"0"0"-55,0 0 33,0 0 26,0 0-30,0 0-10,0 0-11,-17 0-24,17 0-16,0 0-18,0 0 0,0 0-8,0 0-1,0 0-15,2 0-3,1 0-1,3 0-3,3 0 1,0 0-3,6 0 2,-1 1-1,3-1-4,4 0-51,-2 0-33,4 0-37,-2 0-59,-3 0-47,-4 0-44</inkml:trace>
  <inkml:trace contextRef="#ctx0" brushRef="#br0" timeOffset="76361.792">3484 7495 1129,'0'0'47,"0"0"-28,0 0-19,0 0 71,0 0-37,0 0-32,114 2-2,-50-2-31,6 0-233,-4 0-510</inkml:trace>
  <inkml:trace contextRef="#ctx0" brushRef="#br0" timeOffset="79940.5574">3468 4411 838,'0'0'376,"0"0"-312,0 0-2,0 0 62,0 0-69,0 0-35,0 0-1,0 106 36,0-53-27,-4 1-17,-8-2-9,-2-3-1,-1-3-1,2-11-1,7-13-6,2-12-52,4-10-26,0-11 32,8-23 29,9-10-33,4-9 40,-3-1 17,0-2 12,-4 4 2,-3 4 29,-2 4-17,1 7-5,1 7 5,4 4-7,10 5 11,8 6 9,12 5-24,3 9-4,-1 1-1,-8 3 4,-13 13-2,-9 2-7,-11 6-5,-6 2 0,-13 2-5,-16 1-5,-12-4 0,-4-1-6,-3-5 1,5 0 9,3-2 2,8-4 2,13-3 2,7-3 0,6-1 3,6-5 12,0 1 38,0-1-3,0 2 8,6 7-12,12 8-13,12 12 0,4 7-1,11 9-1,1 3-1,9 2-9,3 1-6,2-6-4,1-8-3,0-8-8,-1-8-4,-4-15-58,-10-7-133,-14-14-827</inkml:trace>
  <inkml:trace contextRef="#ctx0" brushRef="#br0" timeOffset="81515.2851">4263 7232 710,'0'0'523,"0"0"-471,0 0 74,0 0 6,0 0-74,0 0-40,17 60 14,-4-14 4,1-1-23,-1-3-3,-6-3 2,-1-8-10,-2-7-1,4-7 0,-3-11-1,-4-2 2,2-4-1,0 0-1,3-7 0,2-20-3,2-12-5,1-9 6,-2-6 1,-2-6 1,3-1 0,1-1 0,5 3 11,-2 8 9,2 7 2,1 9 12,-1 6 0,6 0-9,1 4-6,7 4-3,1 4-5,7 5-3,-1 5-5,1 4-3,-2 3 0,1 0-5,-1 7-7,-8 16-50,-10 11-115,-18 11-232,-3 8-285</inkml:trace>
  <inkml:trace contextRef="#ctx0" brushRef="#br0" timeOffset="81912.155">4642 7299 1360,'0'0'78,"0"0"-63,0 0 31,103-87 54,-72 73-48,2 6-7,3 1-16,-2 7-17,-5 0-6,-7 7-3,-5 13-3,-6 2-1,-9 4-1,-2 2-13,0 1-9,-18-4 1,-6 1-2,3-6 7,2 0 1,8-9 12,8-3 2,3-2 3,9-5 7,23 2 33,8-2 37,3 0-15,-1 1-11,-9 3-19,-14 0-21,-11 4-7,-8 6-2,-14 4-4,-32 6-1,-12-3-16,-14-3-13,-4-7-30,9-10-46,10-2-8,20-5-29,28-17-78,10-6-45,41-6-42</inkml:trace>
  <inkml:trace contextRef="#ctx0" brushRef="#br0" timeOffset="82184.9802">5601 7124 1495,'0'0'166,"0"0"-161,0 0 99,0 0-42,0 0-46,0 0-14,1 100 3,-14-42-2,-2-7-3,2-4-2,0-7-9,2-8-55,-1-10-69,5-9-92,1-11-83,0-2-165</inkml:trace>
  <inkml:trace contextRef="#ctx0" brushRef="#br0" timeOffset="82334.1058">5491 7224 947,'0'0'88,"0"-136"60,10 79 73,5 10-83,6 13-33,1 9-38,1 9-33,2 7-25,-1 9-9,-3 6-10,-8 26-41,-8 19-109,-5 13-134,-36 7-179</inkml:trace>
  <inkml:trace contextRef="#ctx0" brushRef="#br0" timeOffset="82805.7591">5337 7589 866,'0'0'217,"0"0"-144,91 22 167,-39-22-119,5 0-63,-5-12-25,-4-1-21,-5-1-12,-6-2-8,-7 0-45,-10 3-18,-4 5 19,-11 1 33,-2 7 19,-3 0 2,0 13 18,0 18 17,0 9 18,-8 9 2,-2 4-13,2 1-13,1 1-5,-1-6-15,1-8-11,1-5 0,1-8-1,1-11-9,4-9-53,-3-8-42,3 0 21,0-25 25,3-11-10,15-15 45,1-10 24,5-10 7,0 0 7,1 2 45,-1 9 28,-1 15-18,-1 12-9,-3 13-14,-2 8-16,-1 12-20,2 0-9,1 20-1,1 12 0,-12 9-1,-8 4 2,0-2-2,-20-2-9,-11-7-9,-4-11-17,0-7-40,3-11-99,4-5-62,8-10-189</inkml:trace>
  <inkml:trace contextRef="#ctx0" brushRef="#br0" timeOffset="83389.396">6787 6853 925,'0'0'274,"0"0"-260,0 0 144,0 0 3,0 0-93,0 0-24,-57 149 30,32-41-20,1 15-28,-6 1-18,-1-3 9,-3-6-7,1-10 1,10-18-8,9-15 0,12-18-1,2-15-2,25-14 0,20-11 1,25-14 5,14 0 0,19-15-4,0-12-2,-2-4-15,-14 0-85,-18 3-180,-22 1-203</inkml:trace>
  <inkml:trace contextRef="#ctx0" brushRef="#br0" timeOffset="83624.8626">6969 7406 1367,'0'0'99,"0"0"-78,0 0 136,0 0-70,0 0-63,0 0-15,86-26-8,-39 17-1,5-4-53,8 0-155,-1-4-199</inkml:trace>
  <inkml:trace contextRef="#ctx0" brushRef="#br0" timeOffset="84266.1982">7482 7163 1377,'0'0'28,"0"0"-7,0 0 141,0 0-82,0 0-34,86-63-12,-57 63-15,-4 0-11,-7 17-7,-5 5-1,-11 5-5,-2 9 4,-13 3-27,-17 2-9,-2 1 2,4-8 7,13-3 9,12-9 17,3-6 2,11-4 10,12-4 31,4 1 33,-4-4-16,-4 0-19,-10-1-20,-5 0-14,-4 5-5,0 0-4,-16 6-5,-12-1-33,-5-3-45,3-4-44,9-7-49,18-3-44,3-21 4,38-7-32,17-8 246,9-3 6,6 2 168,-6 2-19,-7 5 8,-15 9-52,-14 8 22,-14 8-40,-10 7-12,-4 1-26,0 20-38,-17 12-10,-5 14 4,-3 2-1,10 1-3,9-6-1,6-6 0,1-10-2,19-11 0,8-12 2,2-4 1,1-9 0,0-22 6,-2-8-1,-5-7 21,-10 0 14,-10-2-12,-4 4-5,0 7-17,-11 7-7,-2 10-40,-2 12-47,4 8-86,4 3-196,4 11-381</inkml:trace>
  <inkml:trace contextRef="#ctx0" brushRef="#br0" timeOffset="84622.687">8356 6936 787,'0'0'275,"0"0"-189,0 0 82,0 0-16,0 0-102,0 0-37,-16-29-13,8 53-1,4 6 1,4-2 1,0-6 0,9-8 1,7-8-2,4-6-2,0-6 2,4-19 15,-3-8 13,-3-1 1,-7 0 20,-7 4-20,-4 7-24,0 9-5,0 9-41,-13 5-63,-10 7-134,-3 15-184</inkml:trace>
  <inkml:trace contextRef="#ctx0" brushRef="#br0" timeOffset="85320.0426">8495 7473 642,'0'0'678,"0"0"-661,0 0 100,0 0 4,82-9-81,-43 6-18,7 0-22,2 3-17,2-2-152,4-4-328</inkml:trace>
  <inkml:trace contextRef="#ctx0" brushRef="#br0" timeOffset="85573.361">9212 7207 1048,'0'0'536,"0"0"-535,0 0 45,0 0 56,0 0-76,0 0-21,-36 75 14,10-14-2,0 2-14,4-5-3,8-7 0,11-4-69,3-13-128,14-9-211,13-15-485</inkml:trace>
  <inkml:trace contextRef="#ctx0" brushRef="#br0" timeOffset="86090.6712">9366 7332 1184,'0'0'149,"0"0"-147,0 0 125,100-70-5,-82 68-70,-5 2-38,2 15-10,-4 16-4,-7 12-1,-4 6 0,-6 5-8,-18 0-24,3-7-3,2-8 4,13-13 7,6-10-17,12-14 18,24-2 22,11-13 1,4-17 1,-3-5 6,-5-4 6,-9-2 12,-7 5 11,-10 8 0,-8 12-3,-5 9-13,-4 7-18,0 9-1,-2 20-16,-9 9 16,2 1 0,3-6 0,6-7-2,0-9-3,19-6-3,18-11 8,7 0 2,-1-16 1,0-8 4,-11-5 14,-7 0 33,-10 0-22,-9 4 1,-6 4 1,-3 4-34,-17 7-5,-5 3-33,-3 7-8,-2 0-22,8 0-8,4 4-9,10 3-20,7-4-20,1 0-27,8-3-170,13 0-201</inkml:trace>
  <inkml:trace contextRef="#ctx0" brushRef="#br0" timeOffset="86423.8382">10228 6924 1210,'0'0'228,"0"0"-228,0 0 0,0 0 4,0 0 0,0 0-4,-46 53-7,46-39-2,1-6 8,16-5 1,10-3 6,-2-10 3,-1-15-4,-5-6 8,-10 1 43,-6-1 0,-3 6-20,0 4-20,-14 9-16,-6 7-2,-6 5-12,-3 5-32,-3 23-108,5 7-186</inkml:trace>
  <inkml:trace contextRef="#ctx0" brushRef="#br0" timeOffset="87449.9565">3453 9294 846,'0'0'132,"0"0"-130,0 0 101,0 0 38,0 0-40,0 0 14,-43-9-31,43 7-8,0 1-15,24 1-12,21-3-20,16 0-19,6-2-5,-7 2-5,-19 3-13,-20 0-143,-19 11-189,-8 13-336</inkml:trace>
  <inkml:trace contextRef="#ctx0" brushRef="#br0" timeOffset="87592.5914">3355 9553 1531,'0'0'23,"0"0"-8,0 0 110,79-2-91,-31 2-33,1 0-1,2 3-67,-4 11-246,-1 1-364</inkml:trace>
  <inkml:trace contextRef="#ctx0" brushRef="#br0" timeOffset="88294.1642">4473 9363 1381,'0'0'31,"0"0"22,0 0 84,0 0-81,0 0-48,23 89 15,-8-26 25,-3 6-29,1-2-2,-4-4-8,-3-8-7,1-7-2,-1-14 1,-2-13-1,0-10 0,2-11-4,5 0 4,6-28-1,7-19-10,3-15-5,-3-10 11,-7-9 4,-3-6 1,-5-10-7,-4 2 7,1 8 1,5 15-1,5 16 9,10 10 17,3 12-8,2 9-5,0 9 5,4 4 2,8 7-6,9 0-8,13 3-3,9 2 0,5-1-3,-2-2-1,-1 3-37,-11 0-145,-16 0-306</inkml:trace>
  <inkml:trace contextRef="#ctx0" brushRef="#br0" timeOffset="88804.4233">5090 9375 780,'0'0'245,"0"0"-240,0 0 148,0 0-20,0 0-47,0 0-21,0 0-6,10-24-3,10 14-13,14-2-21,13-3 7,4 1 11,0 4-13,-13 8-14,-10 2-4,-14 0-9,-9 9-2,-5 16-13,-12 4-21,-25 6-50,-11 2-4,-4-2 5,1-2-35,13-9 66,18-6 34,17-7 20,6-8 3,34-3 87,11 0 60,12 0-29,-8 0-5,-9 0-42,-13 0-28,-11 3-23,-10 8-11,-9 6-12,-10 7 0,-29 6-1,-22 3-1,-18-4-25,-3-4-38,1-6-60,13-11-56,20-8-117,18-6-216</inkml:trace>
  <inkml:trace contextRef="#ctx0" brushRef="#br0" timeOffset="89721.6938">5990 9261 894,'0'0'394,"0"0"-381,0 0 42,0 0 72,0 122-19,0-48-24,0 6-41,-7-2-24,-12-2-12,-2-7-5,2-8-2,0-13-2,7-14-15,2-13-44,7-13-42,3-8-8,0-8-16,8-22 26,11-12 27,6-9 54,-1-7 15,-3-8 0,-5-4 5,-8 5 3,-8 4 4,0 8 26,0 17 17,0 11-22,0 11-1,0 5 1,0 6 2,0 3 3,0 0-9,0 0-15,0 0-2,0 0-6,8 0-1,0 0-1,1 0-7,-1 0-49,-1 0-95,-1 0-70,-3 0-159</inkml:trace>
  <inkml:trace contextRef="#ctx0" brushRef="#br0" timeOffset="89909.0375">5893 9294 1166,'0'0'241,"0"0"-240,0 0 85,0 0 16,80-70-75,-49 69-18,5 1-9,-2 0-6,0 14-95,-13 9-162,-12 7-283</inkml:trace>
  <inkml:trace contextRef="#ctx0" brushRef="#br0" timeOffset="90426.6248">5743 9928 1451,'0'0'85,"0"0"-82,98-1 50,-62-4 13,0 5-59,-2-3-7,2-1-8,0-1-78,-5-2-28,-4-3-52,-10-2 82,-1 2 76,-9 3 8,-2 1 68,-4 3 59,-1 3-12,0 0-43,0 23-54,0 18 13,0 13 22,-7 11-12,-4 6-15,-2 3-8,1-3 2,-4-3-19,-1-10-1,4-10 0,2-16 0,5-11-1,6-13-24,0-8-27,0-9 6,2-21-14,8-10-3,2-12 21,1-9 14,3-12-38,3-7 22,5 0 39,4 6 5,8 9 42,0 15 5,0 10-13,-8 16 0,-1 12 4,-8 12-17,2 0-10,-2 19 4,-4 15-10,-9 8-4,-6 3-1,-19-3-8,-15-6-37,-10-10-92,1-12-162,7-14-485</inkml:trace>
  <inkml:trace contextRef="#ctx0" brushRef="#br0" timeOffset="90776.7153">6969 8983 596,'0'0'935,"0"0"-935,0 0-17,0 0 17,-27 126 31,5-12 44,4 16-27,2 6 1,3 2-6,6-8-12,1-11-9,6-15-5,0-19-2,17-13 1,33-14 9,25-13-9,26-14 5,24-11-13,6-14-4,-1-6-4,-9-6-4,-22-22-66,-17-9-165,-27-4-358</inkml:trace>
  <inkml:trace contextRef="#ctx0" brushRef="#br0" timeOffset="91228.1628">7251 9561 884,'0'0'98,"0"0"-98,0 0 191,0 0-16,0 0-37,0 0-17,0 0-52,30-26-23,13 26-27,2-3-12,-1 2-7,-6 1-2,-4 0-75,-3-2-165,-2-2-313</inkml:trace>
  <inkml:trace contextRef="#ctx0" brushRef="#br0" timeOffset="92027.8804">7721 9282 1440,'0'0'31,"0"0"18,0 0 93,92-54-103,-70 54-26,-6 21-9,1 16-4,-12 11-2,-5 8 0,-22 2-8,-11-3-18,-9-2-32,2-9 12,13-9 33,16-5 15,11-10 1,9-4 13,24-3 43,7-3 24,-2-3-15,-7-2-24,-9 2-21,-12-5-12,-6 2-7,-4 4-2,0 0-6,-12 3-22,-10 2-28,1-2-35,1-5-24,1-6-18,7 0-26,7-12-23,5-16 8,15-12 64,24-4 65,12-7 45,5 1 98,1 4 26,-8 6 5,-8 12-1,-13 13 18,-16 7-50,-6 8-49,-6 14-22,0 23-21,0 12 6,0 7 1,-3-3-1,3-7-3,0-12-5,3-10 2,18-14 5,4-10 0,3-1 5,2-27 0,-3-13 0,-4-8 14,-6-6 10,-9 1-2,-8-1-18,0 2-4,-14 8-14,-6 9-21,-1 13-16,2 15-33,2 8-67,-1 7-149,2 14-204</inkml:trace>
  <inkml:trace contextRef="#ctx0" brushRef="#br0" timeOffset="92406.7947">8465 9025 1190,'0'0'99,"0"0"-95,0 0 158,0 0-94,0 0-68,0 0-7,9 14 7,0 7-1,0-3 1,-3-11 1,7-2 0,1-5 1,2 0 9,2-11 15,-3-6-7,-8-5-2,-7 1 4,0 4-7,-15-1-14,-10 8-7,-5 8-4,2 2-8,1 6-18,3 13-43,11 3-119,8 2-247</inkml:trace>
  <inkml:trace contextRef="#ctx0" brushRef="#br0" timeOffset="92932.3018">8634 9651 749,'0'0'158,"0"0"-107,0 0 158,0 0-4,0 0-78,0 0-23,28-2-36,3 2-24,10 0-23,12 0-16,5 0-5,2-6-88,-5-1-300,-12-2-524</inkml:trace>
  <inkml:trace contextRef="#ctx0" brushRef="#br0" timeOffset="93799.415">9165 9399 989,'0'0'18,"0"0"76,0 0 39,0 0-63,0 0-9,0 0-9,0-32-15,0 32-18,0 0 1,0 0 14,0-2 5,0 2-12,0-1 0,0 1-7,0-1-10,0-1-7,0 1-2,0 1 0,0 0 1,1 0 2,2 0-4,-2-2 2,2 0 2,0 2-2,0-3-2,2 3-3,-1-2 3,1 1-1,-2 0 4,1 1-3,-1 0 0,-3-2 1,2 2 2,-2 0 2,0 0 0,0 0-4,0 0 4,0 0-4,1 0-1,4 0 1,-1 0-1,-1 0 2,2 0 1,-4 0-1,-1 0-1,0 0 10,0 0 3,2 0-8,-2 0 2,4 0 0,5 0-2,5 0-2,5 0-1,2 6 1,-5 2 1,0 3 1,-5 5-2,-5 2 0,-3 7-2,-3 1-2,0-1 0,-3 1 2,-7-5-2,0 0 0,-1-3 3,0 2-3,-5 2 0,-7 3-1,-7 0 1,-6 2-1,0-4-7,6-5-9,12-8 5,9-5 0,8-2 4,1-2 5,0 2-2,8 4 5,9-1 0,7 3 1,-1-2 0,4-3-1,-1-2 1,9-2 0,3 0 0,0-5-1,5-9-1,1-3-13,-2-4-103,-2-1-84,-10-2-92,-12 3-283</inkml:trace>
  <inkml:trace contextRef="#ctx0" brushRef="#br0" timeOffset="94166.3084">9594 9399 1215,'0'0'190,"0"0"-151,0 0 138,0 0-62,0 0-86,0 0-28,9 49 0,-22 11 4,1-4-4,4-3 1,5-10-2,3-6-2,0-10 2,9-11-9,15-7-24,4-9 1,5-6-5,3-22-1,1-10 27,-4-7 1,-3-4 10,-6 1 3,-8 5 5,-5 9 24,-7 14 8,-4 8 0,0 12-14,0 0-16,0 18-10,-9 19 2,-4 10 5,1 6-2,3 0 1,-2-5-6,4-1-4,4-7-10,3-10-75,0-11-102,17-13-130,15-6-97,5-11-267</inkml:trace>
  <inkml:trace contextRef="#ctx0" brushRef="#br0" timeOffset="94428.7635">10062 9564 700,'0'0'376,"0"0"-320,13-80 112,-13 72 13,0 8-102,0 3-59,-8 24-19,-3 7-1,1 9 2,9-2-2,1-4 0,10-7-3,15-10-3,8-12-12,3-8 2,1-7 15,-4-23-3,-5-6 4,-11-6 2,-8-1 15,-9 5 20,0 4-20,-8 7-15,-11 9-2,-3 9-33,-5 9-17,3 0-43,3 7-169,6 9-192</inkml:trace>
  <inkml:trace contextRef="#ctx0" brushRef="#br0" timeOffset="94726.3842">10470 9154 1309,'0'0'14,"0"0"32,0 0-37,0 0 30,0 0-39,0 0-12,-33 8-15,33 16 15,9-6-1,6-4 0,5-8 13,-1-6 11,-2 0 12,-3-4 35,-3-10 5,-6-4-13,-5 1-21,0 1-20,0 4-9,0 3-9,-1 6-58,-4 3-55,-1 0-76,-3 14-143,3 5-179</inkml:trace>
  <inkml:trace contextRef="#ctx0" brushRef="#br0" timeOffset="95336.9677">10665 10021 1476,'0'0'200,"0"0"-144,0 0-19,0 0 5,0 0-5,-93 22-27,46 16 0,0 6-10,6 2-3,7-2-11,4-5-80,12-8-161,13-17-341</inkml:trace>
  <inkml:trace contextRef="#ctx0" brushRef="#br0" timeOffset="95504.0703">10682 10095 1694,'0'0'72,"0"0"-71,0 0 27,0 0 25,0 0-41,0 0-7,-88 88 1,40-34-6,3-1-18,11-7-99,8-13-310</inkml:trace>
  <inkml:trace contextRef="#ctx0" brushRef="#br0" timeOffset="97372.0343">1471 10746 180,'0'0'234,"121"-8"-153,-36 7 34,19 1-25,19 0-46,14 6-11,3 5 0,2-1-23,1-1-3,-4-7-5,-3-1-1,1-1 0,-3 0 1,2 0-2,5 0-3,7 0-1,8 0-44,9 0-27,3 0 28,2 4 33,-4 5-43,-10-1 52,-2-3 5,-5-2 10,2-3 9,10 0-8,4 0-11,10 0-6,4 0 6,0 0 1,3 0-1,-3 0 22,6 0 7,0 0-28,13 0-1,12 0-3,11-9-44,16-4-19,8-3 33,9-7 33,1-6 16,7-4 16,7 0-29,7-1 52,10 4-34,8 3-20,7 8 20,5 2 2,-2 10 13,-7 3-13,-12 4-8,-9 0 58,-9 0-39,-6 8-34,6 5-3,-3 3-41,0-2-78,3 0-62,-3 0-142</inkml:trace>
  <inkml:trace contextRef="#ctx0" brushRef="#br0" timeOffset="98067.7249">12091 10747 563,'0'0'424,"147"-12"-393,-20 5-15,41 3 123,29 3-26,31 1-10,28 0-65,23 0-20,32 0-11,39-3 1,33-14 9,47-4 38,34-1 24,29 2-10,18 9-36,11 8 7,1 3-17,5 0-15,-3 3-8,-18 3-15,-22 4-17,-36 2-52,-36-4-31,-37 1-65,-38-4-17,-39 0 56,-35 3-28,-33 1-29,-34 4-199</inkml:trace>
  <inkml:trace contextRef="#ctx0" brushRef="#br0" timeOffset="103921.9796">2157 11393 1466,'0'0'124,"0"0"-119,0 0 3,0 0 32,0 0 2,-7 72-6,-16-30-9,-5 2-19,-2-3-8,2-7-10,1-9-69,5-8-82,2-9-110,8-8-177</inkml:trace>
  <inkml:trace contextRef="#ctx0" brushRef="#br0" timeOffset="104094.7442">1926 11359 631,'0'0'658,"42"-109"-601,-5 65 22,8 6 15,11 6-29,7 10-29,1 12-12,-9 10-19,-10 3-5,-15 24-8,-14 12-66,-16 10-92,-7 11-64,-39 5-174,-21 1-363</inkml:trace>
  <inkml:trace contextRef="#ctx0" brushRef="#br0" timeOffset="104482.6487">2015 11748 899,'0'0'37,"129"-44"6,-59 16 59,-5 4-52,-11 0-25,-11 1-15,-11 3-9,-13 4-1,-7 5 0,-9 4 0,0 6 5,-3 1 48,0 0 19,0 0 1,0 12-20,3 10-9,-1 2-22,-2 3-12,4-1-6,-4-3-4,0-6-2,0-6-38,0-7-25,5-4-3,11-1 45,6-21 19,11-10 4,7-3 59,5-2 60,-2 5-24,-1 6 9,-2 9-36,-10 7-21,-13 7-25,-4 3-15,-7 10-7,-3 16 1,-3 10-2,0 6-16,-11 3-43,-6-4-67,6-7-127,8-11-334</inkml:trace>
  <inkml:trace contextRef="#ctx0" brushRef="#br0" timeOffset="105157.3289">3872 11460 1090,'0'0'0,"0"0"-45,0 0 27,0 0 17,0 0 1,0 0-88,0-15-110,-10 26 90,-5-2 52,3-5 56,6-2 128,2-2 85,4 0-9,0 0-36,0 0-2,0 0-79,0 0-43,-2 1-27,-2 10-11,-2 7 27,-3 7 23,-1 6 11,-1 4-39,-4 1-8,-3-3-12,-1-1-4,-1-9-4,4-5-3,6-9-51,3-6-89,4-3-127,3-10-70,0-16-369</inkml:trace>
  <inkml:trace contextRef="#ctx0" brushRef="#br0" timeOffset="105335.7184">3796 11411 909,'0'0'321,"111"-60"-218,-47 44 54,1 16 12,-6 0-59,-12 26-74,-11 20-6,-15 12-12,-21 14-4,-3 6-7,-37 0-4,-18-3-3,-12-14-24,-10-9-55,-2-14-81,10-17-157,19-14-241</inkml:trace>
  <inkml:trace contextRef="#ctx0" brushRef="#br0" timeOffset="105772.5833">3938 11808 623,'87'-30'719,"-1"6"-657,2 2-6,-5 4 57,-6 3-31,-7 1-39,-12 0-28,-12-2-2,-18 0-8,-12-8 6,-13 1 0,-3-1 1,-14 2-5,-14 9-7,-8 13-4,-7 0 1,-1 31-3,0 13 1,2 7 4,9 0-3,12-7-1,20-8-32,1-14-42,38-12-6,16-10-7,16 0-61,14-18 43,2-11 34,1-4-26,-8-5 34,-12-4-30,-12 1 57,-10-2 41,-12-1 136,-9 0 20,-7 1 4,-8 3 12,-7 5-44,-2 10 4,0 13-39,0 7-38,0 5-14,-11 9-21,-14 30-16,-8 19 0,-10 17 0,3 7-4,5-6-6,13-8-34,15-11-76,7-13-176,26-19-225</inkml:trace>
  <inkml:trace contextRef="#ctx0" brushRef="#br0" timeOffset="106224.0343">5220 11730 718,'0'0'628,"71"-98"-602,-56 52 24,-15 8 79,0 13-33,-3 13-71,-19 8-23,-3 4-2,-4 7-4,-3 15 0,4 4-1,6 5 3,1 2-1,9 1-1,0-1 3,2-3 0,5-5 1,-1-5-10,6-5-19,0-8 11,0-3 10,0 2 4,0-5 3,3 0 1,5-1 1,12 0-1,9 0-1,5-11 1,8-7-4,-2-4 3,-4-2 1,-8 2 0,-7 6 9,-6 6 13,-6 2-3,-7 6-12,-2 2 0,0 0-7,0 15 1,-2 6-1,-11 6 1,-1-1 5,-2-1 1,1-4-1,4-4-3,5-5-3,3-4-1,3-3-13,0-2-43,20-3-42,7 0-87,3-2-60,-2-14-182</inkml:trace>
  <inkml:trace contextRef="#ctx0" brushRef="#br0" timeOffset="106472.1773">5337 11217 1015,'0'0'486,"0"0"-458,0 0-7,0 0 25,0 0 0,-92 122 11,37-36-28,-5 6-21,1-5-2,1-7-6,11-10-3,11-14-16,11-15-83,10-9-110,15-15-118,0-14-211</inkml:trace>
  <inkml:trace contextRef="#ctx0" brushRef="#br0" timeOffset="106739.2952">5346 11351 1279,'0'0'160,"0"0"-67,0 0 57,0 0-79,81-33-57,-26 25-14,11 6-14,-2 2-160,-8 0-271</inkml:trace>
  <inkml:trace contextRef="#ctx0" brushRef="#br0" timeOffset="107407.2677">2203 12141 1170,'0'0'239,"0"0"-200,106-19 15,6 19 75,40 4-31,36 11-41,36-4-25,30-5-18,25-6-7,13-3 0,1-21-7,-15-6-1,-27-3-57,-27 6-84,-31 4-116,-33 8-137,-28 6-238</inkml:trace>
  <inkml:trace contextRef="#ctx0" brushRef="#br0" timeOffset="107663.3951">6114 11584 1161,'0'0'322,"0"0"-237,0 0-25,0 0 19,0 0-38,0 0-39,0 22-2,2 7-10,4 3-160,-5 3-244</inkml:trace>
  <inkml:trace contextRef="#ctx0" brushRef="#br0" timeOffset="107806.2976">5993 12011 1482,'0'0'52,"0"0"-47,0 0 27,97-38-12,-79 34-20,-4 4-100,-8 0-214,1 0-435</inkml:trace>
  <inkml:trace contextRef="#ctx0" brushRef="#br0" timeOffset="108044.5577">6274 11869 1487,'0'0'62,"0"0"-40,0 0 98,0 0-28,0 0-52,0 0-21,3 0-12,-3 0-5,0 0-2,0 0 2,13 0-3,7 0 1,10 0-5,11 0-32,3-6-42,5 1-78,-7-4-128,-10 3-266</inkml:trace>
  <inkml:trace contextRef="#ctx0" brushRef="#br0" timeOffset="111287.8805">6252 12900 675,'0'0'24,"0"0"-20,0 0 61,0 0 126,0 0-54,0 0 9,0 0 7,-5-55-24,5 51-23,0 2-25,0 2-26,0 0-25,0 5-19,15 22-10,0 13 4,3 15 4,-3 5 2,-5 1-1,-7-6-6,-1-9-3,4-9-1,-2-15 0,1-9 0,2-7 1,3-6 2,16-15 4,11-21 7,17-20-5,2-8-5,-3-5 8,-7-1 10,-10 5-2,-10 4-7,-6 11-4,-10 16-7,-5 14-2,-5 13-8,0 9-34,0 32-63,0 16-153,-9 12-111</inkml:trace>
  <inkml:trace contextRef="#ctx0" brushRef="#br0" timeOffset="111604.0255">6706 13254 1501,'0'0'95,"0"0"-92,0 0 131,0 0-58,0 0-46,0 0-19,-10 108 11,1-61-7,-2 0-5,3-5-8,0-1-2,-1-7 0,4-6 0,5-6 0,0-10 3,0-4-3,0-5 0,0-3 0,8 0 7,4 0 13,7 0-4,8 0-10,11-6-6,17-5-1,10-6-19,10 0-65,1-7-181,-6-5-282</inkml:trace>
  <inkml:trace contextRef="#ctx0" brushRef="#br0" timeOffset="111823.25">7549 13051 1285,'0'0'297,"0"0"-288,0 0 85,0 0 9,0 0-64,96-47-28,-61 47-11,1 0 0,-5 3-11,-5 10-71,-10 3-154,-11 1-206</inkml:trace>
  <inkml:trace contextRef="#ctx0" brushRef="#br0" timeOffset="111963.4447">7474 13280 1406,'0'0'128,"0"0"-126,0 0 115,120-23-42,-64 20-75,13 3-1,0-3-162,-2-4-296</inkml:trace>
  <inkml:trace contextRef="#ctx0" brushRef="#br0" timeOffset="112307.6995">8465 12897 1561,'0'0'108,"0"0"-96,0 0 80,0 0-29,0 0-48,2 76-7,-2-18 13,0 1-10,0-2-7,0-2-2,0-8-1,0-11-1,0-13-2,0-12 0,0-9-1,11-2 3,21-19 2,11-17 2,6-13 0,-2-11 1,-4-5 1,-9-1-2,-5 3-4,-3 8-6,-9 16-24,-4 20-45,1 19-152,-5 5-253</inkml:trace>
  <inkml:trace contextRef="#ctx0" brushRef="#br0" timeOffset="112714.2664">8853 13336 1525,'0'0'77,"0"0"-76,0 0 41,11 99 60,-22-46-58,-10 7-31,0 1-12,3-3-1,3-7 0,0-7-2,7-10-1,3-11-7,2-12-20,3-9-12,0-2 10,13-22 14,10-12-19,2-13 16,-2-9 21,-4-8 1,-5-8 0,5-3 5,-3 4 1,2 8 12,6 12-1,0 11 9,2 13-2,-2 10 5,3 13-7,0 4-11,0 10-1,-5 16-7,-7 6 0,-12 5-3,-3 1-1,-21 2-1,-23-1-28,-16-5-63,-9-10-71,4-14-157,3-10-548</inkml:trace>
  <inkml:trace contextRef="#ctx0" brushRef="#br0" timeOffset="113516.5963">6014 12573 792,'0'0'200,"0"0"-198,0 0 59,130-68 84,-49 47-58,34-3 7,38 0-21,47 0-43,43 1-15,33 3 3,22 2-9,11 2 1,-3 0 2,-9 0-5,-15 2 16,-11 3 3,-15 0-16,-14 5-9,-26-1-1,-28 4 0,-32-1 2,-36 4-1,-29 0-1,-26 0 0,-26 0-4,-19 0 2,-12 0 1,-8 0-2,0 0 3,0 0 2,0 0 3,-6-1 0,-8-2-1,-2 1 3,2 2 1,0 0 0,3 16-3,-1 27 5,2 26 16,1 27 21,-1 27-7,2 15-12,0 14-3,1 3-2,0-7 2,7-3-10,0-15-7,0-13-5,-2-11-3,-19-13 0,-20-14-8,-27-13-35,-23-19-83,-22-20-240,-11-21-428</inkml:trace>
  <inkml:trace contextRef="#ctx0" brushRef="#br0" timeOffset="114497.3695">6113 12682 1254,'0'0'48,"0"0"-47,0 0 63,0 0-11,-109-14-34,55 19-8,-4 7-10,-3 0-1,1-2-1,2-3 1,10-3 2,8-3-1,9-1-1,9 0 1,12 0 8,6 0 37,4 0-4,0 17-29,0 18-7,10 22 16,4 26 29,1 20-6,-3 16-18,-2 6-8,-6 3-6,-2-6-6,-2-4-5,0-3 1,-13-6-2,-7-12 2,-4-16-3,5-20 0,5-21 0,8-15 1,2-9-1,4-6 0,0-6 3,0-1 3,3 0 7,24 2 2,30-5-2,41 2-2,41-2 9,40 0-9,42-4 7,35-12-6,29-7 12,32-6-20,12-3 7,11-2 3,-6 9-7,-13 7-3,-23 8 6,-31 5-1,-27 4-4,-25-1-4,-24-4-2,-26 1 2,-29-1-2,-26 0 3,-30-1-4,-24 3-3,-21 0-3,-19 2-7,-10 2-3,-6 0 6,0 0 2,0 0 6,0 0 3,0 0-4,0-3 3,0 3-10,0-2-7,0 2 1,-3 0-3,-3 0 0,-3 0 1,1 0 0,0 0-23,1 2 8,-1 1-16,0 3-8,2-2-12,-1-1-27,0-2-34,2-1-70,0 0-217</inkml:trace>
  <inkml:trace contextRef="#ctx0" brushRef="#br0" timeOffset="117357.8831">13826 12918 1651,'0'0'26,"0"0"-23,0 0-3,0 0 14,0 113 15,-5-48-12,-5 1-13,-1-5-4,1-7-3,-3-7-36,-1-11-78,-1-9-73,1-15-55,4-12-111,0-8-57</inkml:trace>
  <inkml:trace contextRef="#ctx0" brushRef="#br0" timeOffset="117519.1307">13684 13076 509,'0'0'243,"-10"-126"-152,10 69 35,6 5 35,14 3-47,9 6-15,2 3-5,2 10-42,-3 7-7,-1 7-21,3 10-20,5 6-4,6 13-23,4 30-100,-14 13-132,-24 7-304</inkml:trace>
  <inkml:trace contextRef="#ctx0" brushRef="#br0" timeOffset="117926.4458">13463 13476 1398,'0'0'25,"0"0"-25,0 0 97,0 0-24,100 15-20,-45-15-43,5 0-10,-2 0 0,-1 0-12,-5-3-31,-6-8-14,-4-2-1,-6 1 20,-6-1 29,-9 4 9,-7 4 15,-6 2 32,-3 3 13,-2 0 0,0 13-10,2 14-1,-2 11 7,-1 7-30,-2 3 0,0 2-11,-8-3-8,-2-2-5,-1-6 0,-2-8-2,6-3 0,1-10 1,3-8-1,3-5 0,0-5 0,0 0 0,0 0 3,0 0 1,15 0-2,15-11-2,17-2-3,19-4-41,17-9-101,8-5-218,2-7-386</inkml:trace>
  <inkml:trace contextRef="#ctx0" brushRef="#br0" timeOffset="118145.6024">14733 13208 1439,'0'0'85,"0"0"-83,0 0 76,0 0 45,0 0-86,0 0-28,103-21-9,-38 18-4,-2 0-4,-9 1-87,-10 2-124,-16 0-195</inkml:trace>
  <inkml:trace contextRef="#ctx0" brushRef="#br0" timeOffset="118287.6539">14751 13391 1336,'0'0'80,"0"0"2,0 0 98,0 0-102,0 0-76,86-11-2,-34 3-150,3-6-283</inkml:trace>
  <inkml:trace contextRef="#ctx0" brushRef="#br0" timeOffset="118849.8089">15589 13243 711,'0'0'810,"0"0"-795,0 0-1,0 0 74,0 76 20,6-23-41,0 0-34,3-2-20,-2-2-3,-1-1-6,0-6-3,0-4 0,-3-14-1,0-8-1,0-8 0,1-8 0,4 0-4,7-17 5,3-17-2,4-16 0,-1-9 2,-8-10 0,-5-4 0,-1-4 1,-2 4-1,1 5 3,3 12-2,3 10 3,1 10 3,3 9 5,2 4-3,5 6-3,7 5 2,4 1-7,9 0 0,6 2 1,5-2 2,3-3-3,-2 4-1,4 0-3,-8 3 2,-8 4-11,-11 3-41,-19 0-109,-13 19-193,-4 14-248</inkml:trace>
  <inkml:trace contextRef="#ctx0" brushRef="#br0" timeOffset="119283.2091">16184 13185 1123,'0'0'13,"0"0"6,0 0 168,0 0-58,0 0-84,0 0 1,60-73 0,-25 59 5,0 5 1,1 4-10,-8 5-16,-6 0-16,-8 14-8,-7 9-2,-7 7-3,-4 4 2,-29 3-29,-8-1-28,-5 0 5,5-5 9,9-10 16,14-9 19,12-7 9,6-5 6,5 0 15,22 0 39,15 0 17,8-1-10,5-1-11,-3 2-14,-8 0-12,-14 6-4,-10 12-18,-18 9-8,-2 7 1,-30 2-1,-17 5 0,-8-9-14,-4-6-39,7-10-13,14-15-74,12-1-96,18-22-189,8-14-452</inkml:trace>
  <inkml:trace contextRef="#ctx0" brushRef="#br0" timeOffset="119645.1941">17107 13002 803,'0'0'614,"0"0"-561,0 0 38,0 0 7,0 0-60,2 96 1,-1-29 11,-1 4-29,-3-5-13,-12-5-8,-1-10 0,4-10-12,2-13-84,3-11-106,3-12-106,-4-5-140,-1-17-126</inkml:trace>
  <inkml:trace contextRef="#ctx0" brushRef="#br0" timeOffset="119816.9211">17015 13208 230,'0'0'543,"-3"-116"-414,1 64 12,2 7 90,0 4-48,3 7-95,14 3-28,7 4 15,5 6-33,4 5-23,2 9-10,2 7-9,-5 0-8,-2 16-53,-8 14-115,-17 11-152,-5 7-277</inkml:trace>
  <inkml:trace contextRef="#ctx0" brushRef="#br0" timeOffset="120394.2019">16912 13464 1171,'0'0'109,"0"0"-96,0 0 113,0 0-43,68 81-73,-32-75-5,10-6-5,5 0 0,3-7-14,4-15-13,-5-3 18,-3 0 6,-8 0 2,-10 6 2,-12 7 8,-8 2 10,-8 8 16,-4 2 28,0 0-9,0 22-36,-4 14-4,-12 16 19,0 9 16,-1 7-17,0 5 3,2 2-22,3 0-3,2-3-2,1-9-8,0-7 0,-1-10 0,1-12 0,3-9-2,3-10-3,3-8-21,0-7-16,0 0-12,0-18 9,0-11-21,6-12 15,3-13-4,2-13-33,0-13-60,0-3-11,0 1-48,1 6 60,0 5 124,0 6 23,4 6 107,1 6 17,4 13 8,0 8 6,4 12-21,1 10-8,-4 8-38,-6 2-22,-1 14-14,-10 17-11,-5 9 0,0 3-8,-24 2-11,-9-5-4,-6-4-1,-5-5-7,0-8-63,5-7-56,9-11-120,13-5-209</inkml:trace>
  <inkml:trace contextRef="#ctx0" brushRef="#br0" timeOffset="120879.2334">18187 12758 1015,'0'0'527,"0"0"-516,0 0-4,0 0 78,0 0-40,34 123 27,-34-12-24,0 9-33,-22 2-6,-6 2 1,-2-6-6,2-10-2,2-10-2,10-14 2,4-11 0,12-12-2,0-14 1,16-10 6,17-12 4,16-9-6,16-7 18,14-7-17,12-2-2,3-2-4,-2-13 0,-5-3-8,-9-3-36,-9-1-48,-5-3-138,-10-4-263</inkml:trace>
  <inkml:trace contextRef="#ctx0" brushRef="#br0" timeOffset="121182.8417">18544 13334 1101,'0'0'184,"0"0"-92,0 0 72,0 0-27,0 0-63,0 0-49,39-22-17,-5 19-2,8-4-6,10 0-5,3-5-26,-6 0-105,-4-5-167,-15-3-275</inkml:trace>
  <inkml:trace contextRef="#ctx0" brushRef="#br0" timeOffset="121833.7421">19003 13037 125,'0'0'1239,"0"0"-1223,90-71 17,-62 59 115,-4 6-37,-7 6-82,-4 0-27,-3 13-2,-4 15-6,-6 9 4,0 7 0,-2 4 2,-14-1-2,-3-2-8,0-4-11,7-9 10,4-7 1,8-7 10,0-5 1,9-3 7,12-1 38,3-3 13,-2 0-4,-8-1-27,-4 1-15,-7 2-10,-3 7-3,0 4-2,-24 3 0,-9-1-19,-4-4-41,1-7-40,9-9-37,15-1-21,12-17 36,12-13 34,31-11 76,12-3 10,11-4-28,1 0-9,-3 0 23,-5 2 17,-16 7 1,-7 7 8,-17 13 63,-6 9 17,-10 3 9,-3 7 3,0 0-32,0 16-35,-10 13-26,1 12 29,2 4 1,4-5-7,3-5-7,0-6-5,9-8-4,9-8-1,7-4-4,-1-9 4,1 0-2,-3-15 3,-2-11-4,-6-5-1,-6-6 2,-8-4-4,0 3-3,-1 4-4,-13 6-11,0 8-53,-2 5-74,2 3-121,0 2-129</inkml:trace>
  <inkml:trace contextRef="#ctx0" brushRef="#br0" timeOffset="122131.027">19768 12780 938,'0'0'369,"0"0"-359,0 0-1,0 0 148,0 0-100,0 0-57,9-44-10,-12 61 4,3-1 1,0-3 5,15-6 1,8-5 7,-1-2 12,0 0 29,-7-8 30,-4-9-25,-6-1-22,-5 1-16,0 2-9,0 4 0,-16 7-7,1 4-10,-7 0-16,-2 8-29,-1 15-30,2 5-35,2 2-129,4-2-217</inkml:trace>
  <inkml:trace contextRef="#ctx0" brushRef="#br0" timeOffset="123205.4652">13114 11676 644,'0'0'414,"0"0"-411,98-21 16,-2 21 114,42 0 32,60 0-48,67 2-11,65-2-33,56 0-37,41 0-12,31-2 5,27-14-3,20-11-22,14-3-3,0-1 2,-12 1-6,-19 6 3,-24-2 0,-30 0 0,-37 3-23,-46 1-4,-52 3 8,-54 9 0,-57 3 6,-50 4-2,-50 3 11,-46 0 3,-29 0 0,-13 0-33,-13 3 3,-6 4 28,-5-2 0,3-2-4,2-1-7,2 0-4,0-2 8,3 0 8,1 0 2,7 0 1,4 0 7,2 0 3,0 0 8,0 0 7,0 0-7,0 0-9,0 0-10,0 0-2,0 7 2,-5 14 0,-2 15 3,-3 26 19,2 27 12,1 27 8,1 25-7,-4 22-9,-4 9 5,-7 4-14,-9 5-6,-7-9-7,-5 0 8,-4 2-2,0-5 0,1 1-3,6-1-5,5 1-2,2-8-2,5-5-5,4-14-29,1-15-61,-5-20-110,-6-27-179,-9-33-529</inkml:trace>
  <inkml:trace contextRef="#ctx0" brushRef="#br0" timeOffset="124437.2152">12616 11844 1007,'0'0'105,"0"0"-79,0 0-7,0 0 88,0 0-62,-72 77-16,53 28 81,1 34-50,-1 25-26,-1 21-25,-2 6-9,-2 9 2,-4-6-2,-5-10 0,-6-9 0,-1-9-3,-5-7 1,-4-11-4,-2-9-21,2-16-15,10-20-17,10-17-2,10-20 31,12-17 22,3-17 3,4-11 5,0-12 1,0-5 0,24-4 18,17 0 54,22 0-37,32 0 38,25-5-39,35 1-12,31-4 7,32 2 2,33-2-15,17-1 1,24 0-11,19 0 1,23-6-4,25-3-2,19-7 5,14-6 16,9-3-4,3-3-10,9 3 6,4 7-1,-7 3-11,-15 5 4,-30 7-6,-30-1-1,-48 6 0,-42-1 0,-42 0 0,-49-1-3,-35-2-6,-36 3-8,-32 2-8,-23 3-6,-14 1 8,-13 2-11,-1 0-45,0 0-9,-1 0 4,-5 0 40,-2 0 26,3 0 11,5 0 6,0 0 1,0-7 11,4 3 12,8 0-4,0 2 1,4 2-4,-1 0-10,5 0-2,-1 0 4,2 0-2,-2 0 10,-4 0 3,-3 0-10,-1 0-4,-5 0 1,-3 0-6,-3 0 2,0 0-3,0 0 1,0 0-7,0 0-23,0 0-7,0 0-3,0 0 0,0 0 0,0 0 9,0 0 17,1 0 1,8 0-21,1 0-12,4-5-70,5-1-113,4-3-50,2-1-198</inkml:trace>
  <inkml:trace contextRef="#ctx0" brushRef="#br0" timeOffset="124795.9063">21022 14183 1350,'0'0'249,"0"0"-222,0 0 9,-92 48 51,19-9-2,-23 7-53,-12 7-10,-6 3-18,1-2-3,7 1-1,15-2-36,15-7-93,28-14-174,31-18-377</inkml:trace>
  <inkml:trace contextRef="#ctx0" brushRef="#br0" timeOffset="124989.1103">21002 14222 1785,'0'0'46,"0"0"-22,0 0-8,0 0 14,0 0-9,-70 119-4,-35-27 13,-21 1-25,-3 1-5,7-6-14,9-6-45,14-17-134,16-20-609</inkml:trace>
  <inkml:trace contextRef="#ctx0" brushRef="#br0" timeOffset="137132.4368">20129 1845 1391,'0'0'0,"0"0"-9,0 0-123,0 0 132,31 106 5,-28-65 0,-3 1 1,0 1-3,-7-2-3,-5-7-4,0-4-84,-1-10-96,3-12-79,3-8-206</inkml:trace>
  <inkml:trace contextRef="#ctx0" brushRef="#br0" timeOffset="137563.3779">19964 1780 1096,'0'0'34,"26"-115"-3,16 74-27,24 11-3,14 17-1,11 13-4,-1 6 2,-18 27-10,-26 12-69,-34 9-75,-17 10 28,-46 5 81,-23 4 36,-8 0 3,3 1 1,16-8 3,20-6 1,23-11 3,20-8-1,2-15-8,35-10-13,18-12-10,11-4 2,6-4 18,1-18 12,-10-6 14,-4 0 10,-11 0 8,-11 3 19,-14 7 50,-10 7-20,-10 7 5,-3 4-20,0 0-54,0 21-9,0 7-3,0 9 4,-5 2 6,1-2-7,-3-1-2,4-4-1,3-7 0,0-3 0,4-4 0,29-6-1,19-1 0,18-9-7,11-2-118,-3-13-135</inkml:trace>
  <inkml:trace contextRef="#ctx0" brushRef="#br0" timeOffset="137752.9676">21094 2225 1119,'0'0'28,"0"0"-28,94-24 0,-51 21-1,-2 3 0,-5 0-14,-6 3-177,-14 9-114</inkml:trace>
  <inkml:trace contextRef="#ctx0" brushRef="#br0" timeOffset="137878.7841">21111 2330 697,'0'0'309,"0"0"-286,0 0-23,101-6 0,-52 1 0,3 3-9,-2 1-174,-3 1-240</inkml:trace>
  <inkml:trace contextRef="#ctx0" brushRef="#br0" timeOffset="140103.4723">19105 13852 358,'0'0'174,"0"0"-166,0 0-8,0 0-5,0 0-2,0 0-21,7 0-50,-7 0-37,0 0 14,0 2-8,0-1 54</inkml:trace>
  <inkml:trace contextRef="#ctx0" brushRef="#br0" timeOffset="141044.2004">18659 14023 184,'0'0'257,"0"0"-187,0 0-18,0 0 54,0 0-22,0 0-18,-8 0 16,8 0-30,0 0-9,0 0 17,0 0-2,8-2-18,11-3-23,11 1-2,13 0-2,10 0 12,9 1-3,3 2 1,-2-4 5,0-1-13,-5-2-6,-3-2-3,-6 1-4,-4 0-2,-8 0 2,-8 4-1,-10-1 2,-12 4-2,-7 2-2,0 0-3,0 0 3,-16 0-9,-12 0 9,-9 0-1,-4 2 1,-8-1 1,-5 1 0,-7 0 0,0-1 0,6 1-1,13 1 1,20-3-1,10 2 1,10-2 1,2 0 4,0 0 26,23 0 10,12-7-16,18-3-19,5-2-5,4 1 5,-10 1-4,-8 0 2,-14 4-4,-11 1 1,-13 4-1,-6 1 0,-6 0-2,-31 0-19,-19 4 8,-19 7-5,-15 5-10,-2-2 6,2-2 5,8 1 12,17-4 5,23-1-2,19-4 2,20-4 0,3 0 25,16 0 52,16-7-49,11-7-18,9 0 0,0 1 6,-2 4-9,-7 1-7,-7 5-1,-12 3-8,-6 0-119,-11 12-62,-7 1-119,0-1-141</inkml:trace>
  <inkml:trace contextRef="#ctx0" brushRef="#br0" timeOffset="142247.7282">14284 13411 282,'0'0'56,"0"0"-49,0 0-7,0 0 27,0 0 29,0 0-21,-14-3-7,7 0 12,-1 0-12,2 0 27,2 0-16,-1-2-22,-2 3-7,4-1 4,-1 0-6,2 0 12,0 0-16,1 1-1,-2 2-3,0-3 0,1 3 0,-1 0-5,-2 0-15,3 0-9,-1 0-1,-1 0-15,-1 0-17,0 0-74,1 0-115</inkml:trace>
  <inkml:trace contextRef="#ctx0" brushRef="#br0" timeOffset="143384.3562">14158 13364 649,'0'0'65,"0"0"-7,0 0 10,0 0 46,0 0 1,0 0-41,-4-18-42,4 18-23,0 0-7,0 7 1,6 6 3,-2 4-1,1 0-1,-4 4 2,-1 0-1,0 3 5,0 0-2,0 0 0,0-4 1,-6 0-1,2-3 2,-1-3-3,1 1-2,1 0-1,-3-1-1,3 3-3,-1-5 0,-1 0 2,-1-3-2,1-1 1,0-2 1,-1-2 0,3 0 0,0-1 0,1-1 0,2-1-2,-1 2 0,-2 0 0,3 0 0,-2 2 0,1-2-1,1 2 0,-2-1 0,1 1 1,-1 0 0,-1-1 0,2-1-1,1-1 2,-2 1-1,1-1 1,-1 0-1,2-2 1,-1 2-1,1-1 0,0 3-2,0-1 0,-3 2 2,3 0-1,0-5 1,0 3 0,0-3 0,0 0 0,0 0-1,0-3 0,6-15-11,6-2-36,0-5 19,1-2 6,-5-2 9,-1-2 10,-5-1 0,-2-3 4,0-2 2,0 1-2,-4 3 5,-1 7 1,1 4 10,0 5 8,1 6 1,0 3-11,3 5 1,0 3 9,-1 0-14,1 0-7,-2 0-3,2 0-1,0 1-3,0 12 4,0 3 0,0 1-1,0 3 1,0 3 0,0 1 2,0 1-1,0 1 0,0 2 1,0 0 0,0 0-2,0 0 1,-4-1 1,-2-4 2,0-5-4,1-5 3,1-5-2,1-3-1,1-4 2,1-1-1,1 0 0,0 0 0,0 0 8,0 0-2,0 0 4,0 0 7,0-11-9,0-6 2,0-5-3,4-4-6,10-6-2,-1-4 0,3 1 0,-6 2 0,-1 5 0,-4 6 5,-3 5-1,-2 5-2,0 7 2,0 2-3,0 1-1,0 2-3,0 0-5,0 5-6,-2 12-3,-6 5-45,5 3-95,3-5-158,0-8-282</inkml:trace>
  <inkml:trace contextRef="#ctx0" brushRef="#br0" timeOffset="144981.6675">20193 1944 852,'80'37'1,"24"21"-1,19 9 1,6-2 0,-5-6-1,-15-9 6,-19-8 21,-22-6 5,-26-11-3,-23-6-22,-19-7-7,-26-6 0,-44-6 4,-40 0 4,-34-11-8,-15-15-1,0-8-3,14-2 1,26 0 1,38 8 2,36 4 3,45 3 15,35 4 103,76 2-105,57 9-16,49 6 16,19 4 18,-16 20-9,-33 6 12,-46 2-11,-49 2-16,-38-3-7,-34 0-3,-26 1-14,-58 1 4,-46-2 10,-47-6 7,-28-8-7,-14-11-3,6-6 0,16-15 2,30-27 1,43-11 1,41-7 0,55-5 15,36 3 9,66 3-12,43 6-11,27 6-2,11 12 16,-7 11 22,-28 10-11,-36 8-13,-42 6-11,-38 0-3,-24 20-16,-51 9-14,-53 7 30,-44 3 1,-38-5-1,-16-10-4,4-8-19,29-13 14,35-3 6,51-10 3,49-14 0,36-9 22,67-6 18,53-7-39,45 0-1,34 0 1,8 5 3,-25 5 5,-41 8 12,-56 12-2,-41 8-4,-37 8-15,-18 0-20,-48 7 1,-42 8 18,-41 5 0,-21-4 1,-6-5-3,9-2-3,25 1 3,35-6 2,42 1-1,36-2 0,20 0 2,42 0 1,43 3 13,32 1-13,28-1 0,6 3-1,-14 1-2,-19 1 2,-30 8-2,-28 5-1,-23 6-4,-19 10-71,-17 5-60,-1 8-46,-26 5-43,-15 2 24,-14-1-31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7T04:17:33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19019 5946 76,'0'0'647,"0"0"-601,0 0-32,0 0 91,0 0 12,65 80-47,-22-36-15,5 7-1,12 7 2,10 4-12,7 4 1,8 1-16,1-4-21,0-4-2,-4-6 1,-11-4-6,-11-6 1,-14-5-1,-9-7-1,-11-8 2,-10-4-2,-6-7-3,-5-5-2,-4-4-31,-1 0-32,0-3-14,0 0 6,0 0-22,0 0-23,0 0-69,0 0-75</inkml:trace>
  <inkml:trace contextRef="#ctx0" brushRef="#br0" timeOffset="728.6411">20247 6614 760,'0'0'20,"0"0"-20,0 0 125,0 0 5,0 0-63,0 0-53,12-7-14,-33 31 0,-8 13 14,-6 10 3,-4 5-4,-4 1-10,-2 2-2,-1-3 2,-2-1-3,3-1 1,5-6-1,6-7 0,5-6 0,3-8 0,2-4 0,3-8 0,3-2-1,6-4 1,5-5 0,7 3 0,0-3 3,0 0 5,0 0-3,0 0-3,0 0-2,0 0 1,3 0-1,4 0-5,2 0-30,2 0-14,2 0-35,0 0-20,7 0-53,-2 0-15,1 0-121,-3 0 24</inkml:trace>
  <inkml:trace contextRef="#ctx0" brushRef="#br0" timeOffset="1029.1875">19724 7195 443,'0'0'78,"0"0"-38,0 0 95,0 0 20,95 104-32,-28-45-16,9 16-35,11 9-50,5 1 37,1-2-34,-2-4-14,-7-4-7,-3-11-4,-8-7 0,-7-11-4,-10-13-73,-6-9-84,-9-12-241</inkml:trace>
  <inkml:trace contextRef="#ctx0" brushRef="#br0" timeOffset="1727.7803">20409 6643 73,'0'0'630,"0"0"-617,0 0-13,0 0 24,0 0 41,0 0-1,122 126 20,-55-49-10,14 13-27,12-1-22,2 1-12,0-6 31,0-9-11,-6-4-10,-5-9-15,-12-8-6,-8-8-2,-4-8 2,-7-7-1,-7-4-1,-9-1-3,-10-1 2,-7-1-4,-5 0 2,-11-5-1,-4 0-21,0-5-9,0-4 24,-3-2 7,-10 1-2,-1-2-4,-3 0 9,0 1 0,-4-1 0,-2 2 2,-6-1-2,-2 4 1,-3 2 0,-1 1-1,1 4 0,-4 8 2,-5-1-2,-6 3 0,-6-2 2,-5 0-2,0-3 0,7-6 4,8-2-2,9-4-1,8-4 0,2-2-1,4 1-2,-2-4 1,-4 1-3,-1-3-19,-1-1-46,7 0 12,6 0-128,13-2-213</inkml:trace>
  <inkml:trace contextRef="#ctx0" brushRef="#br0" timeOffset="2610.0798">18915 5995 470,'0'0'4,"0"0"4,0 0 99,0 0-29,0 0-34,0 0 14,3-3 30,-3 3-29,0 0-1,-10 0-3,-5 14 2,-6 5-7,-3 13-21,0 15 2,-4 20-15,-2 14 8,-9 13-7,-9 2-6,-11 3 0,-14-4 0,-7-2-1,-3-1-1,0-4-9,4-3 2,8-8 2,10-9-4,15-15-4,15-12 0,10-14-5,13-9-30,4-8-17,2-6 6,2-1-47,-1-3-3,-1 0-71,2 0-21,0 0-353</inkml:trace>
  <inkml:trace contextRef="#ctx0" brushRef="#br0" timeOffset="2925.6801">17333 7031 917,'0'0'148,"0"0"-148,105 61 0,-20-4 77,20 13-3,14 5-22,7 5-6,0-5-35,-5-4-11,-5-12 0,-8-7 0,-14-12 0,-15-11-36,-19-8-104,-20-14-149,-24-7-345</inkml:trace>
  <inkml:trace contextRef="#ctx0" brushRef="#br0" timeOffset="3466.0505">17335 7139 916,'0'0'54,"0"0"-52,0 0 18,0 0 101,-43 94-89,23-42-1,-6 6-2,-8-1-6,-4-1-15,0-2-1,-4-6-4,2-3-2,2-8 0,7-6-1,7-7 0,9-8-2,5-5 1,5-4 1,4-1 1,-3-4 0,2 1 0,-3-1 2,1 2-2,-3 2 0,1 2-1,-1 1 1,4 1-1,3 3 4,0 5-3,13 5 2,21 5 14,21 6 1,18 2-14,18-3 11,12 2-5,6 1-4,-2-3-4,0-3-1,-3-4 2,-4-2-3,-4-9-27,-13-4-98,-14-9-110,-18-2-279</inkml:trace>
  <inkml:trace contextRef="#ctx0" brushRef="#br0" timeOffset="3744.6223">18342 7624 1003,'0'0'41,"0"0"-41,0 0 21,0 0 36,0 0-41,0 0 58,-86 101 14,34-57-20,-3 0-30,0-4-5,2 2-15,10-6-14,5-5-4,7-1-45,2-2-145,3 1-123,-2-4-292</inkml:trace>
  <inkml:trace contextRef="#ctx0" brushRef="#br0" timeOffset="4658.4617">17394 8165 491,'0'0'416,"0"0"-386,0 0 27,0 0 77,0 0-72,0 0-47,-84 46 30,44 10 14,-2 10-34,-3 7-18,1 3 7,2-1-9,-1 0-4,5-5-1,2-7-1,5-7-1,3-5-2,1-5-8,5-7 4,2-6 2,2-8-28,5-6 32,-2-5-2,4-3-18,5-2-5,1-4 2,5 1 4,0-3-3,0 4 8,1 0 13,9-1-12,-2 3-25,1-2-12,0 3-5,-5-4-5,-1 0-6,-1 1 20,-2-3 45,1-1 1,-1-2 2,0 1 1,0 1 6,0 1 1,0-2 20,0 3-9,-6 0-8,-4 0 0,1-1 13,3-1-6,1-2 3,5 0 6,0-1 5,0 0 23,0 0 0,24 0-17,23 4 3,23 3-6,34-1-5,20 5-7,15 3-1,11-2-16,13 4 31,-1-2-23,5-2-14,-7-5-5,-11-4 3,-11 1-28,-9-2-29,-15 3-26,-12 2-15,-12 3-77,-17 2 15,-12 3 108,-13-2-43,-12-7-45,-6-4-244</inkml:trace>
  <inkml:trace contextRef="#ctx0" brushRef="#br0" timeOffset="5159.9453">19143 8923 520,'0'0'548,"0"0"-494,0 0-29,-4 122 112,4-49-3,4 8-101,7-1 19,0 1-28,-1-5-8,-1-6-12,-1-3-2,1-4-2,2-2-5,1-8-11,-1-7-41,-1-14-55,1-11-45,-4-14-70,-1-7-131</inkml:trace>
  <inkml:trace contextRef="#ctx0" brushRef="#br0" timeOffset="5918.1525">19189 8923 736,'0'0'357,"0"0"-357,0 0 0,124 29 19,-41-5 30,16 3-23,7-2-11,1 0 10,-3-6-16,-9-4-6,-9-3 0,-5-2-3,-9-5 2,-7-2-2,-8-3-2,-13 0-2,-9 0-5,-8 0-6,-5 0 11,-4 0 3,-4-6 1,-3 1-1,-5-2 2,-4 4-1,-2-1 1,0-1 1,0 3-2,0-1 0,0 1 1,0 2 1,1 0-1,-1 0-1,0 0-3,0 9 2,0 8 0,0 6 1,0 8 1,-15 7 4,-4 11-1,0 11 10,1 8 13,3 4-10,7-1-8,4-1 15,4-5-9,0-6-11,0-8-1,0-8-3,0-13 0,3-5-1,-2-11 0,-1-6 0,0-3-1,0-4 2,0 0 0,0 1 1,-1-1-2,-26-1 0,-19 0 1,-23 0 9,-13 0-9,-12-1-7,-13-5 0,-13-2-7,-15 1-8,-12 0-12,-5-1 10,8 3-22,15-2-31,33-1-55,36-4-140,36-6-313</inkml:trace>
  <inkml:trace contextRef="#ctx0" brushRef="#br0" timeOffset="6487.2595">20360 9476 508,'0'0'78,"0"0"-77,0 0 28,0 0 56,-80 0-23,80 0 73,0 0 27,0-2-35,9-3 2,16-2-35,18 3-29,25 2-21,27-1-19,23 3-14,13-3-2,6-2-2,-3-1 1,-5-5-8,-5 2 0,-5 1-3,-10 8-26,-6 0-25,-14 0-55,-17 12-19,-11 5-31,-22 0-25,-18-7 26,-21-10-69</inkml:trace>
  <inkml:trace contextRef="#ctx0" brushRef="#br0" timeOffset="7395.1105">21173 8136 731,'0'0'70,"0"0"-67,0 0 17,0 0 69,0 0-61,0 0 13,39 61 51,-18-27-20,7 2-21,8 7 24,13 12-6,17 19-24,19 18-15,15 14 3,9 6-22,-5-8-11,-10-10 2,-12-17-4,-16-11 4,-14-11 0,-12-7-1,-7-6-1,-9-9-1,-9-5 0,-5-8 1,-4-7-8,-3-6-10,-1-2-7,-2-2 7,3-1 10,-2-2 5,-1 0 1,0 0 0,0 0 2,0 0-2,0 0-11,0 0-8,0 0 11,0 1 9,0-1 0,0 2 0,3 2-3,0 3-2,3 1 5,-1 4 1,-2-3-2,0 1 0,0-3 0,-3-2 1,0 0 0,0-3 1,0-1-1,0-1 1,0 1 0,0 4-1,0 1 1,0 2 0,0 1 0,-3-1 0,-2-2 0,-1-1 0,0-3 0,2 1 0,-2-3 1,-4 0 0,-2 0 7,-8 0 12,-5 0-11,-11 0-5,-13 0 0,-16-3 3,-19 3 5,-10 0-6,-14 0 2,-1 0-8,12 0-36,20 0-226,30 0-250</inkml:trace>
  <inkml:trace contextRef="#ctx0" brushRef="#br0" timeOffset="8386.8765">18903 5875 615,'0'0'206,"0"0"-197,0 0 17,0 0 56,0 0-30,0 0-23,0 0-15,21-15-8,-21 15-4,-2 1-2,-12 9 3,-11-1 5,-16-3 18,-23 0 13,-26 0 2,-26 1-12,-24 0-3,-21 1-13,-5 0-11,-5 0 0,3-2 0,10-2-2,14 1-1,21-2-2,22 1-10,23-1-14,22-3-36,17 0-22,12 0 6,11-2-27,7-6-23,7 3 4,2 0-126</inkml:trace>
  <inkml:trace contextRef="#ctx0" brushRef="#br0" timeOffset="8696.113">16235 5867 1243,'0'0'214,"0"0"-211,0 0-3,0 0 34,0 0 13,0 0-20,0-3-11,0 3-13,0 0-3,0 0-12,-3 0-70,-8 0-110,-5 0-128,-2-2-454</inkml:trace>
  <inkml:trace contextRef="#ctx0" brushRef="#br0" timeOffset="8904.3744">15626 5945 1458,'0'0'20,"0"0"-20,0 0-17,0 0 15,0 0-32,0 0-109,-100-21-22,69 21-277</inkml:trace>
  <inkml:trace contextRef="#ctx0" brushRef="#br0" timeOffset="9108.9587">14955 5932 1368,'0'0'0,"0"0"-17,0 0 17,0 0 0,0 0-1,0 0 0,-54-5-96,50 5-337</inkml:trace>
  <inkml:trace contextRef="#ctx0" brushRef="#br0" timeOffset="9966.2592">16752 9232 1026,'0'0'30,"0"0"-26,0 0 45,0 0 57,0 0-69,0 0 0,-77-31 12,21 31-5,-14 6-11,-12 5-10,-4 3-3,-2-2-19,3 5-1,3 0 0,3-2-1,8-3 0,18-3-3,19-1-1,14-6-8,13 0-26,7-2-28,-3 0 3,0 0-20,-3 0-75,-2 0-58,1-2-1</inkml:trace>
  <inkml:trace contextRef="#ctx0" brushRef="#br0" timeOffset="10188.6724">15262 9264 1438,'0'0'0,"0"0"-31,0 0 31,0 0 48,0 0-48,0 0-41,-42-24-79,14 25-137,-2 2-345</inkml:trace>
  <inkml:trace contextRef="#ctx0" brushRef="#br0" timeOffset="10358.4134">14849 9303 1162,'0'0'0,"0"0"-61,0 0 60,0 0-15,-84-7-147,55 11-119</inkml:trace>
  <inkml:trace contextRef="#ctx0" brushRef="#br0" timeOffset="10516.3157">14356 9382 1205,'0'0'2,"0"0"11,0 0-4,0 0-9,0 0-102,0 0-295</inkml:trace>
  <inkml:trace contextRef="#ctx0" brushRef="#br0" timeOffset="11897.3129">22197 9515 384,'0'0'337,"0"0"-291,0 0 3,0 0-2,0 0 0,0 95 38,0-25 16,0 13-33,2 9-10,14 3-14,1 2-33,0-2 1,-2 3-6,-3 5 5,-2 1 10,-1-2-2,-3-4-1,0-8-10,1-8-2,-3-7-6,0-9 1,0-11 0,1-13-2,-2-9 2,0-9 0,-3-12-1,0-4 1,0-6 1,0-2 4,0 1 3,0 1-1,0-2-3,0 0-1,0 0-1,0 0 0,-9 0-1,-15 0-2,-13 0 0,-11 0 0,-16 0 0,-14 0-3,-19 0-1,-13 1-4,-19 5-4,-20 1 11,-19 2-1,-23-6 2,-22 0-14,-18-3-62,-22 4-4,-9 4 36,-8 9 35,0 9-1,6 6 5,3 0 5,13-1 2,14-7 0,15-2-2,15-1 5,14 1-1,8 2-3,8 0 2,8 1-2,9-1-1,14-2-1,18-5 1,12-2 1,14-4 0,10-1 1,7 0-2,10-1 6,9-1 1,14-4 2,10-4 4,9 0 3,8 0-10,3 0-5,-1-4-1,5-4 0,1 0 0,4 3 0,4 2 0,1 1 1,5 2-3,0 0 2,0 0-5,0-1-9,0-2 1,10 2-26,17-3-9,7-5-108,5-10-178</inkml:trace>
  <inkml:trace contextRef="#ctx0" brushRef="#br0" timeOffset="12174.8537">15972 11352 1161,'0'0'0,"0"0"-22,0 0 22,0 0 18,-85 23-18,63-19-5,-2-3-167,0-1-389</inkml:trace>
  <inkml:trace contextRef="#ctx0" brushRef="#br0" timeOffset="12377.9925">15429 11465 1501,'0'0'0,"0"0"-49,0 0 49,0 0 0,0 0-109,0 0-89,-104-21-209</inkml:trace>
  <inkml:trace contextRef="#ctx0" brushRef="#br0" timeOffset="12572.1882">14706 11497 1227,'0'0'16,"0"0"-8,0 0-8,0 0 9,0 0-9,0 0-1,-90 24-33,84-24-266</inkml:trace>
  <inkml:trace contextRef="#ctx0" brushRef="#br0" timeOffset="14370.1515">20062 7074 854,'0'0'0,"0"0"5,0 0 96,0 0-15,0 0-41,0 0-10,29 3-3,-12 10 12,9 4 25,3 3 13,7-1-12,4 3-22,5 2-12,-1-3-16,-4 1 2,-3-5-8,-6-4-10,-7-4-1,-6-1-3,-6-4-1,-3 1-2,-3-2-18,-4-1-18,-2 1-44,0 0-70,0-3-29,0 0-102,0 0-133</inkml:trace>
  <inkml:trace contextRef="#ctx0" brushRef="#br0" timeOffset="14789.3247">20671 7188 745,'0'0'274,"0"0"-260,0 0 129,0 0 24,0 0-91,0 0-33,5-9-26,-5 12-12,-8 13-1,-12 6 14,-7 4 15,-4 2-6,-3 0-13,-2 1-9,6-3-4,3 0 1,3-2-1,4-3-1,4-5 0,3-6 0,6 0 0,2-7 0,2-1-1,3-1-1,0-1 0,0 0 1,0 0-4,0 0-23,0 1-20,0-1 0,0 0-35,0 2 3,0-2-18,2 0-24,19 0-188,9 0-145</inkml:trace>
  <inkml:trace contextRef="#ctx0" brushRef="#br0" timeOffset="15179.1984">20881 7232 848,'0'0'131,"0"0"-120,0 0 117,0 0-40,0 0-33,0 0 43,-51 33-12,26-12-45,0 4-7,-2 4 11,3 2-14,0 6-9,-2 0-8,3 1-4,-4-4-5,3-5-1,3-5-3,2-5-1,7-5 0,3-7 0,4-3-1,4-3 0,1-1 0,0 0-9,0 0-34,0-4-17,0-8-82,11-5-77,6 5-100,1-2-171</inkml:trace>
  <inkml:trace contextRef="#ctx0" brushRef="#br0" timeOffset="15500.793">20698 7446 57,'0'0'850,"0"0"-815,0 0 10,0 0 75,0 0-59,0 0-10,-5-2 28,5 2-1,0 0-16,0 0-16,0 0-13,6 9 3,13 9 12,5 8 0,9-1-8,3 2 1,0-1-16,1-2-1,0 2-3,-4-3-8,-2 0-7,-3-4-3,-5 1-2,-2-5 0,-5-2 0,-7-5-1,-4-2-13,-4-4-55,-1-2-85,0 0-204,-5-5-429</inkml:trace>
  <inkml:trace contextRef="#ctx0" brushRef="#br0" timeOffset="16020.8126">20760 7202 421,'0'0'241,"0"0"-196,0 0 75,0 0-15,0 0-48,0 0-17,-12-2 16,2 2-9,-4 0-4,5 0-7,-1 0-4,0 0 2,-1 7-14,-2 2-12,2 3-3,-2-2-3,-4 4-2,1-3 0,1-2-1,4 1-1,3-4-11,3 0-46,5-1-39,0-5-208</inkml:trace>
  <inkml:trace contextRef="#ctx0" brushRef="#br0" timeOffset="16900.3317">17644 7562 875,'0'0'103,"0"0"-92,0 0 156,0 0-51,0 0-50,0 0-23,-4-12-16,1 12-22,-3 20-5,-3 2 12,-2 2 8,-1 3-10,2-5-8,-1-2-1,4-5-1,1-2-2,2-4-10,1-4-83,1-4-60,2-1-57,0 0-143</inkml:trace>
  <inkml:trace contextRef="#ctx0" brushRef="#br0" timeOffset="17221.2971">17343 7640 893,'0'0'56,"0"0"-55,0 0 115,81 11-33,-41 4-17,3 2-1,5 3-23,-2-2-18,2 2-9,-3-3-3,-9-4-10,-8-3-1,-8-3-1,-8-3-32,-6-3-64,-3 1-55,-3-2-108,0 0 10</inkml:trace>
  <inkml:trace contextRef="#ctx0" brushRef="#br0" timeOffset="17647.9506">17353 7771 306,'0'0'25,"0"0"-25,0 0 96,0 0-5,0 0-6,0 0-2,-7 4-21,7-4 55,0 0 3,0 0-17,0 0-35,0 0-18,2 0 7,11 3-8,6 0-7,6 2 21,7 2-5,2 0-12,2 0-10,-2 2 0,-1-1-9,-3-2-17,-2 0-1,-1-1-9,-3 0 2,-3-1-2,-2-1-4,-4 2-16,-4-2-23,-7 0-37,-4 0-68,0 0-50,-1-3-78,-11 0-77</inkml:trace>
  <inkml:trace contextRef="#ctx0" brushRef="#br0" timeOffset="17995.5484">17538 7841 406,'0'0'392,"0"0"-356,0 0 90,0 0-7,0 0-59,0 0-17,-12 0 29,5 12 5,-5 5-18,1 0-10,-2 7-13,-2-2-10,-1 1 2,1-2-15,-1-3-12,2 0 0,1-3 1,2-3-2,2-3 1,2-2-2,1-2 1,3-3 0,3-2 0,0 0-4,0 0-38,18-2-99,10-12-149,5-1-518</inkml:trace>
  <inkml:trace contextRef="#ctx0" brushRef="#br0" timeOffset="18863.4131">19677 9364 189,'0'0'572,"0"0"-560,0 0 128,0 0 36,0 0-81,0 0-12,0 0-25,-3-21-44,3 43-5,0 10 50,0-1-1,0 3-26,0-1-13,0-3 0,0-4-9,0-3-5,0-4-5,0-2 0,0-3-4,0-2-2,0-4-14,0-1-36,0-5-46,0-1 3,2-1-27,2 0-100,2-3-120</inkml:trace>
  <inkml:trace contextRef="#ctx0" brushRef="#br0" timeOffset="19215.5376">19770 9390 684,'0'0'110,"0"0"-103,0 0 92,0 0-2,0 0-64,0 0 8,17-30 0,-17 30-14,0 7-11,0 7 37,0 4 32,4 1-15,0 3-17,2 5-5,-3 2-23,3 4-1,-3 2 0,-1-1-3,-2 0-5,0-5-10,0-1 0,0-6-5,0-5-1,0-5 1,-2-6-1,1-3-1,1-3-5,0 0-27,0 0-18,0-13-74,0-5-83,0-1-139,0-3-117</inkml:trace>
  <inkml:trace contextRef="#ctx0" brushRef="#br0" timeOffset="19539.7971">19819 9537 506,'0'0'110,"0"0"-49,0 0 110,0 0-58,0 0-36,0 0-16,-2-5 0,2 5-14,0 0 35,11 0-1,7 0 2,10 0-24,5 0-6,-2 0-15,-2 0-21,-6 0-15,-2 0-2,-4 0-4,1 0-60,-3-4-110,-1-2-131,-6-1-464</inkml:trace>
  <inkml:trace contextRef="#ctx0" brushRef="#br0" timeOffset="20057.0248">19677 9503 343,'0'0'192,"0"0"-126,0 0 44,0 0-9,0 0-1,0 0-9,0 0-4,-44 0-16,28 0-5,-4 3-7,-4-1-16,0-1 2,0 1-11,-1-1-12,1-1-11,2 2-6,2-2-4,5 1 0,2-1-1,3 0 1,6 0 0,3 0 0,1 0 3,0 0 0,0 0-4,0 0-10,0 0-56,5 0-61,11 0-81,4 0-240</inkml:trace>
  <inkml:trace contextRef="#ctx0" brushRef="#br0" timeOffset="20598.492">19841 9316 758,'0'0'39,"0"0"-25,0 0 80,0 0-61,0 0 18,0 0 7,0 62-7,-6-40-11,-1 4 0,4-2 8,-1-2 11,4-3-14,0-4-19,0-1-6,0-2-10,0-4-10,0-2 0,0-3 0,0-2-13,0-1-95,0 0-31,0 0-112,0-4-243</inkml:trace>
  <inkml:trace contextRef="#ctx0" brushRef="#br0" timeOffset="21022.1222">19662 9297 638,'0'0'77,"0"0"14,0 0 55,0 0-77,0 0 21,0 0-14,0 73-10,0-46-10,2-2-13,-2 0-17,0-3-8,0-2-8,0-3-9,0-5-1,0-2 0,0-3-21,0 2-128,0-6-124,3 0-331</inkml:trace>
  <inkml:trace contextRef="#ctx0" brushRef="#br0" timeOffset="35025.0324">21697 6595 762,'0'0'446,"0"0"-446,-24-78 0,6 69 72,-10 4-26,-5 5-42,-9 12-3,-1 20 8,2 16-1,9 7 5,9 5 28,14-3-11,9-4-3,0-10-9,20-7-9,8-8 2,7-6-4,8-4 0,1-7-2,3-7-3,-4-4-2,-6 0-34,-8-12-100,-7-11-127,-10-3-445</inkml:trace>
  <inkml:trace contextRef="#ctx0" brushRef="#br0" timeOffset="35474.8594">22185 6587 900,'0'0'162,"0"0"-159,65-72 60,-42 57 127,-3 4-79,-3 6-55,-1 5-24,2 0-14,-4 19-11,2 12 2,-9 13-4,-7 4 11,0 5 0,-11 1-8,-11-3 2,-1-3-3,-1-5-5,3-2-1,3-4-1,5-6 1,7-1-2,6-4 1,0-4-8,13 1-15,10-8-14,4-3-18,-2-7-141,-3-5-209</inkml:trace>
  <inkml:trace contextRef="#ctx0" brushRef="#br0" timeOffset="35709.3414">22309 7308 1407,'0'0'114,"0"0"-107,0 0 80,0 0 24,0 0-75,0 0-13,13 3 21,-13 4-14,-2-4-20,0-2-5,1-1-3,1 0-2,0 0-15,0 0-60,0-6-241,15-8-912</inkml:trace>
  <inkml:trace contextRef="#ctx0" brushRef="#br0" timeOffset="45325.2849">2042 6730 827,'0'0'463,"0"0"-441,0 0 58,0 0 42,0 0-85,0 0-28,0 82 13,0-29 6,0-2-18,-10-3-4,-4-6-6,-3-8-2,0-6-12,5-12-84,3-14-82,4-2-92,4-21-207</inkml:trace>
  <inkml:trace contextRef="#ctx0" brushRef="#br0" timeOffset="45519.3726">1802 6695 1088,'0'0'110,"0"0"-17,0 0 81,52-84-100,-10 63-34,15 5-18,8 2-15,4 5-7,-5 7 0,-12 2-22,-11 5-76,-13 19-124,-16 5-113,-12 2-258</inkml:trace>
  <inkml:trace contextRef="#ctx0" brushRef="#br0" timeOffset="46073.0242">1705 7084 709,'0'0'10,"0"0"107,0 0 66,0 0-119,85 31 2,-43-26-35,1-2-20,0 1-11,-3-4-8,0 0-43,-6 0-52,3 0-93,-7 0 45,-6-3 34,-5-1 19,-3-1-43,-5 0 141,-2-1 55,-3 1 29,3-2-8,-3 1 64,-2 2-45,-1 1 58,-1 1-42,1-1-13,0 0-14,-3 2 6,4-1-13,-4 2-19,0-1-17,0 1-3,0 0-10,0 0-8,0 0-7,0 0-4,0 0-4,0 0-4,0 5 2,0 11 0,-4 8 0,-4 4-1,-4 7 2,1 0-4,-3-2 3,4-5-3,2-5 2,4-6-2,2-3 1,2-3 2,0-2-1,0-2 1,0-3 0,0 0 1,3-1-2,6-2 0,3-1-2,15 0-2,9 0-42,11-4-95,3-11-131,1-2-269</inkml:trace>
  <inkml:trace contextRef="#ctx0" brushRef="#br0" timeOffset="46329.6085">2687 7057 1269,'0'0'69,"0"0"-52,0 0 126,0 0-70,0 0-46,0 0-6,94-3-15,-54 0-6,-3 0-17,-4-3-95,-8 1-162,-7-1-306</inkml:trace>
  <inkml:trace contextRef="#ctx0" brushRef="#br0" timeOffset="46477.2143">2550 7229 1549,'0'0'31,"0"0"-18,0 0 20,83-10-33,-35 7 0,10 0-127,1-3-263</inkml:trace>
  <inkml:trace contextRef="#ctx0" brushRef="#br0" timeOffset="46749.3933">3549 6774 1163,'0'0'440,"0"0"-434,0 0-6,0 0 54,0 0-25,-50 85 12,28-35 8,3 0-29,2 0-15,3-5-4,3-1-1,2-10-8,6-6-62,1-9-104,2-10-124,0-9-169</inkml:trace>
  <inkml:trace contextRef="#ctx0" brushRef="#br0" timeOffset="47070.1794">3771 6875 406,'0'0'894,"0"0"-894,0 0 0,0 0 58,0 0-44,0 0-14,-33 47-1,20-16-2,8-2-6,5-5 9,0-5 0,8-2 6,13-2 23,2-1 52,4 0 10,-3 0-20,0-1-16,-3 4-26,-12 0-19,-1 0 0,-8 7-5,0-4-3,-20 2-2,-10-5-8,-4-6-42,-3-6-11,1-5-37,6-4-43,5-16-59,7-5-55,13-6-122</inkml:trace>
  <inkml:trace contextRef="#ctx0" brushRef="#br0" timeOffset="47259.0092">3772 6892 1399,'0'0'96,"0"0"-95,88-42 97,-44 30-31,5-1-54,7 2-13,6 0-24,2-1-126,0 3-186,-7 1-249</inkml:trace>
  <inkml:trace contextRef="#ctx0" brushRef="#br0" timeOffset="47639.4552">4487 6844 1342,'0'0'61,"0"0"-59,11 106 73,-28-53 30,-13 3-58,2-3-22,4-6-22,6-10-3,4-9-4,7-9-19,4-9-53,3-9-29,0-1-8,3-18 59,15-16 16,9-15 15,0-11 16,0-5 7,0 1 3,-5 6 27,5 10 36,-4 11 13,-1 12-5,0 6-28,-6 12 12,-1 7-15,3 0-13,-3 24-15,6 14-4,-5 5 15,-7 9 4,-4 0-7,-5 0-10,0-1-8,0-6 0,-8-2-5,-3-10 0,1-4-12,1-8-59,-2-7-76,3-9-149,-3-5-297</inkml:trace>
  <inkml:trace contextRef="#ctx0" brushRef="#br0" timeOffset="47829.6433">4429 7110 1719,'0'0'86,"0"0"-75,0 0-11,86-51 24,-78 49-14,7 2-10,8 0-10,9 0-73,5 0-172,4 0-206</inkml:trace>
  <inkml:trace contextRef="#ctx0" brushRef="#br0" timeOffset="48025.3769">5067 7224 1766,'0'0'2,"0"0"5,0 0-7,0 0 12,0 0-12,0 0-80,6 8-263,-16-8-1021</inkml:trace>
  <inkml:trace contextRef="#ctx0" brushRef="#br0" timeOffset="49561.2236">1741 8223 716,'0'0'285,"0"0"-170,0 0 47,0 0 6,0 0-76,0 0-32,6 0-27,3 37-14,7 17 8,-1 10 19,3 3-12,0-1-24,-6-3-7,0-8 1,-1-10-4,-1-12 0,-1-11 0,4-10 0,7-10 3,8-2-2,15-24 3,4-19-1,3-10-3,-5-6 3,-7-4 1,-6 3-2,-11 2-2,-2 7 0,-7 13-22,-8 18-72,-4 20-103,-5 8-169,-18 25-492</inkml:trace>
  <inkml:trace contextRef="#ctx0" brushRef="#br0" timeOffset="49972.9959">2099 8768 1372,'0'0'68,"0"0"-62,0 0 28,28 95 76,-28-48-58,0 2-34,-10 2 1,-4-3-17,1-5-2,1-9-5,3-7-46,7-12-53,2-8 6,0-7-21,0-10 23,5-20 53,4-15 5,3-12 11,0-4 27,-5-2 3,-2 6 38,1 5 10,0 8 8,4 6-8,5 6 10,6 6 22,3 8-41,6 7-2,0 8-17,0 3-3,-2 7-6,-6 15-6,-13 10-4,-9 3-1,0 2 0,-21 0-1,-13-6-2,-5-6-14,-1-5-57,6-10-48,8-10-55,14 0-59,12-19-211</inkml:trace>
  <inkml:trace contextRef="#ctx0" brushRef="#br0" timeOffset="50215.4373">2781 8560 772,'0'0'0,"0"0"-136,0 0 136,0 0 0,0 0-158</inkml:trace>
  <inkml:trace contextRef="#ctx0" brushRef="#br0" timeOffset="51457.8564">2214 8748 777,'0'0'250,"0"0"-203,0 0 158,0 0 1,0 0-121,0 0-49,-11 27-23,10 20 15,-8 14 25,-6 0-25,-2 2-12,-2-5-9,0-10-5,8-9-2,4-12-3,1-12-1,6-8-17,0-7-23,0-2 7,0-23 13,6-15 19,6-9 5,4-11 1,4-4 4,5 3 4,3 5 9,-1 13 12,-6 12-4,-6 11 1,-7 10 0,-6 9-5,-2 1-5,0 4-12,0 27-5,-13 14-2,1 13 2,-7 2-1,-2-2 1,4-7-2,0-8-17,3-15-37,7-13-12,2-12 9,5-3 18,0-28 37,0-14 4,5-15 3,5-4 12,5-2 8,0 4 20,-3 8-8,3 13 9,-6 15-2,-2 13-11,-1 9-10,-3 1-19,0 13-2,2 15-6,2 14 6,-1 4 1,-6 1-1,0 3 0,0-5-1,-6-7 1,-3-10-9,3-11-15,0-10 5,6-7-9,0 0 9,0-14 11,0-9-18,3-3 12,0-2 13,0-2 0,-3 2 1,0 0 1,0 3-1,0 3 2,0 4 8,0 4 15,0 6 5,0 3 8,0 5-13,0 0-9,0 5-16,0 22 0,0 19 0,-5 10 4,-6 6 0,-3 1 1,-2-9-3,2-4 4,0-11-5,3-8 1,5-6-2,2-9 1,3-8-2,1-5 3,0-3-1,0 0 2,0 0 3,0 0 4,0 0 3,0 0-3,0 0-2,11 0-4,11 0-2,13 0-2,5 0 0,9 0 0,-1 0 0,3 0-4,-1 0-38,7-1-104,0-11-143,4-5-294</inkml:trace>
  <inkml:trace contextRef="#ctx0" brushRef="#br0" timeOffset="51716.3116">2856 8719 1086,'0'0'360,"0"0"-354,0 0 82,0 0 63,0 0-86,0 0-34,19-3-15,6 6-9,7 4-7,6-4-3,4-3-54,-2 0-170,-6 0-212</inkml:trace>
  <inkml:trace contextRef="#ctx0" brushRef="#br0" timeOffset="51885.7387">2903 8857 1184,'0'0'502,"0"0"-499,0 0 49,0 0 33,0 0-62,0 0-23,15 0-15,22 0-108,17 0-266,3 0-601</inkml:trace>
  <inkml:trace contextRef="#ctx0" brushRef="#br0" timeOffset="52378.8601">3729 8378 1442,'0'0'45,"0"0"-23,0 0 63,0 0-58,0 0-12,-37 117 20,15-51-7,2-1-24,1-8-3,5-7 0,6-9 0,8-8-1,0-9 0,16-3 4,12-7-1,8-6 4,6-8 0,5 0 0,4-5-7,-6-14-11,-1-3-99,-11 1-135,-19-4-152,-14 0-460</inkml:trace>
  <inkml:trace contextRef="#ctx0" brushRef="#br0" timeOffset="52562.3845">3866 8594 1514,'0'0'84,"0"0"-43,0 0 105,0 0-94,0 0-34,-14 85 18,2-25 4,-5 0-30,5-9-6,2-1-4,-2-6-4,6-5-25,6-8-46,0-9-111,0-16-229,13-6-475</inkml:trace>
  <inkml:trace contextRef="#ctx0" brushRef="#br0" timeOffset="52781.6561">4183 8517 1414,'0'0'147,"0"0"-136,0 0 100,0 0-25,0 0-40,-21 112 5,4-59-22,4-2-24,3-6-3,7-5-2,3-3-7,0-8-51,1-7-112,14-11-223,3-11-479</inkml:trace>
  <inkml:trace contextRef="#ctx0" brushRef="#br0" timeOffset="53093.3237">4414 8603 1322,'0'0'141,"0"0"-127,0 0-2,0 0 29,0 0-37,0 0-4,-57 83-4,51-47-3,6-4 1,0-4 5,11-5 1,14-7 7,5-6 12,4-1 54,-1-2 17,-5-1-19,-7 1-36,-6 2-19,-3 3-9,-8 8-4,-4 1-1,0 4 2,-7 0-4,-17-3 0,-6-4-12,-7-8-36,-3-7-44,6-3-37,5-10-43,13-15-70,6-8-187</inkml:trace>
  <inkml:trace contextRef="#ctx0" brushRef="#br0" timeOffset="53298.0688">4462 8630 1596,'0'0'26,"0"0"-15,0 0 120,0 0-95,98-68-31,-67 62-5,10-2-1,2 0-39,3 5-90,-2-1-77,0 2-178,-5 2-648</inkml:trace>
  <inkml:trace contextRef="#ctx0" brushRef="#br0" timeOffset="53566.0835">4954 8592 1541,'0'0'79,"0"0"-78,0 0 95,43 72-20,-38-31-51,-5 5 5,0 5-22,0-1-6,0-2 2,0-8-4,0-7 0,0-11 0,0-9 0,14-9 0,9-4 9,7-10 5,10-22 6,1-10 0,3-12-6,-7-6 1,-7-5-13,-2 2-2,-8 9-2,-4 12-32,-7 17-40,-9 16-153,0 9-386</inkml:trace>
  <inkml:trace contextRef="#ctx0" brushRef="#br0" timeOffset="58120.4902">6311 8756 131,'0'0'1397,"0"0"-1384,0 0-10,0 0 92,0 0-10,0 0-40,0 0-31,44-23 0,-48 34-8,-3 1 2,3-5-8,1-2 0,0-1-45,0 9-154,-5-4-134,3 6-313</inkml:trace>
  <inkml:trace contextRef="#ctx0" brushRef="#br0" timeOffset="58291.071">6295 9076 1460,'0'0'5,"0"0"3,0 0 143,-2 76-55,-20-47-49,-9-2-39,-4-3-8,-5-5-58,-3-10-169,1-9-442</inkml:trace>
  <inkml:trace contextRef="#ctx0" brushRef="#br0" timeOffset="61127.406">7094 8495 1444,'0'0'41,"0"0"-41,0 0 20,0 0 60,0 0-59,0 0-6,0 0 11,63 114-11,-57-62-10,-3-1-4,-2-3 1,1-9-2,2-7 0,1-10 0,4-9 0,5-5 2,6-8 0,7 0 3,10-17 0,5-14 6,-2-7 4,-4-6 18,-8-1-10,-2 0-14,-9 4 3,-4 7-12,-4 11 0,-2 10-5,-6 10-46,2 3-74,0 21-154,-1 14-81,-2 8-190</inkml:trace>
  <inkml:trace contextRef="#ctx0" brushRef="#br0" timeOffset="61531.2601">7433 9031 1080,'0'0'239,"0"0"-237,0 0 58,16 93 77,-16-51-84,0 7-19,-4 2 2,-8 2-30,3-3-6,0-5-1,3-11-3,-1-8-26,2-11-48,4-8 10,1-7-25,0-5 34,0-19 8,6-15 14,4-8 35,-3-8 2,-1-3 4,-2 1 5,0 6 12,6 5 6,1 5 0,2 7 3,5 5 11,4 8 3,-2 6 6,3 8-15,-3 4 2,-3 3-3,-4 3-6,-1 16-21,-8 6-1,-4 4 3,-3 4-2,-23 1-7,-11-1-15,-4-7-28,-4-3-47,5-11-87,7-10-106,11-2-301</inkml:trace>
  <inkml:trace contextRef="#ctx0" brushRef="#br0" timeOffset="61878.7883">7989 8822 1176,'0'0'135,"0"0"-133,0 0 98,0 0-6,0 0-61,0 0-14,69-25-6,-41 25-12,5 0-1,0-3-46,-3 1-151,-10-1-237</inkml:trace>
  <inkml:trace contextRef="#ctx0" brushRef="#br0" timeOffset="62025.9969">7995 8952 1283,'0'0'137,"0"0"-134,0 0 95,0 0-28,0 0-68,0 0-2,106 0-93,-58-8-295</inkml:trace>
  <inkml:trace contextRef="#ctx0" brushRef="#br0" timeOffset="62912.3222">8745 8523 1323,'0'0'34,"0"0"-32,0 0 69,0 0-20,30 95 19,-15-37-6,0 5-36,-3-5-19,-4-2-8,-2-3 2,-3-10-3,2-11 0,0-10-1,2-14 0,5-8 1,12-8 7,12-28 6,6-12-3,-2-10 12,-4-4 17,-8-2 3,-9 3-28,-5 10-8,-5 13-5,-6 15-1,-3 18-51,0 5-95,0 31-194,-18 13-271</inkml:trace>
  <inkml:trace contextRef="#ctx0" brushRef="#br0" timeOffset="63211.4478">9059 9089 1506,'0'0'33,"0"0"-33,0 0 122,0 0-51,-20 71-42,10-33 1,1-1-7,2 6-20,-1 3-2,-1-5 1,4-1-2,2-9 0,0-7 0,3-6 2,0-7-1,11-4 0,-2-4 4,6 1 10,-2-4-7,5 0-5,12 0-3,4-2-19,7-10-73,9-8-134,4-1-218</inkml:trace>
  <inkml:trace contextRef="#ctx0" brushRef="#br0" timeOffset="63482.8277">9548 8894 1241,'0'0'192,"0"0"-160,0 0 119,0 0-51,0 0-60,0 0-21,0 0-11,85-8-7,-51 5-1,1-2-29,-4 2-179,-7 2-260</inkml:trace>
  <inkml:trace contextRef="#ctx0" brushRef="#br0" timeOffset="63639.0423">9608 9034 1406,'0'0'137,"0"0"-134,0 0 21,0 0 4,95-9-28,-68 5-77,0 0-253,1-5-549</inkml:trace>
  <inkml:trace contextRef="#ctx0" brushRef="#br0" timeOffset="63998.84">10198 8635 1406,'0'0'80,"0"0"-69,0 0 112,0 0-48,0 0-52,0 0-10,-16 89 21,-7-38-11,-2-1-7,4-1-6,2-8-4,8-3-6,4-5 0,7-9 0,0-8 0,6-3 0,10-6 0,10-2 2,6-5 0,10 0-2,4-19-6,-1-6-56,-3-6-93,-8-3-89,-10 2-35,-10 3-164,-7 5-44</inkml:trace>
  <inkml:trace contextRef="#ctx0" brushRef="#br0" timeOffset="64166.3907">10429 8808 536,'0'0'261,"0"0"8,0 0-30,0 0-32,0 0-93,0 0-32,5-14-21,-8 45-24,-11 13 1,-3 12 8,-3 5-13,1-5-17,2-4-6,4-8-10,1-6-3,8-7-39,4-8-67,0-9-249,14-9-355</inkml:trace>
  <inkml:trace contextRef="#ctx0" brushRef="#br0" timeOffset="64383.8061">10692 8750 1501,'0'0'82,"0"0"-75,0 0 95,0 0-58,0 0-14,-16 117 7,2-69-26,-1-2-8,3-4-3,5-5-4,0-4-93,6-9-137,1-8-230</inkml:trace>
  <inkml:trace contextRef="#ctx0" brushRef="#br0" timeOffset="64691.1861">11002 8761 1129,'0'0'341,"0"0"-329,0 0-12,0 0 21,0 0-21,0 0-1,-63 85-2,54-48 1,7-3 1,2-4 1,2-5 2,13-3 0,5-2 16,2-2 47,1-1 18,-1-3-19,-5-1-35,-6-2-11,-5-2-6,-4-3-10,-2 2-1,0-1-2,-17 0-15,-15-2-65,-7-5-30,-2 0-28,4-8-125,12-16-167</inkml:trace>
  <inkml:trace contextRef="#ctx0" brushRef="#br0" timeOffset="64824.6208">11068 8710 1214,'0'0'77,"0"0"-75,119-39 24,-74 32-26,-2 4-129,-7 2-217</inkml:trace>
  <inkml:trace contextRef="#ctx0" brushRef="#br0" timeOffset="65139.779">11502 8707 1450,'0'0'64,"0"0"-57,0 0-7,16 90 60,-16-35-9,-6 1 7,-2-3-25,6-3-6,2-8-7,0-6-4,12-10-5,-2-9-10,-1-9 4,1-5-3,6-3 15,6-12 6,8-20-8,3-14-3,1-12 6,0-5-2,-1 3-8,-3 4-8,-5 14-3,-9 17-23,-6 14-52,-7 11-170,-3 0-276</inkml:trace>
  <inkml:trace contextRef="#ctx0" brushRef="#br0" timeOffset="65386.884">11964 9436 1855,'0'0'0,"0"0"-49,0 0 38,0 0-3,0 0-74,0 0-309</inkml:trace>
  <inkml:trace contextRef="#ctx0" brushRef="#br0" timeOffset="67724.5442">2279 7054 413,'0'0'50,"0"0"-47,0 0 7,0 0-5,0 0 1,0 0-6,0 0-1,0 0-11,-25 55-200</inkml:trace>
  <inkml:trace contextRef="#ctx0" brushRef="#br0" timeOffset="70248.8767">2391 10420 1190,'0'0'161,"0"0"-125,0 0 56,0 0 24,0 0-80,0 0-22,0 80 2,-2-38 2,-5-2-12,0-5-5,-3-5-1,2-8-3,1-7-59,3-7-76,0-6-89,1-2-20,0 0-30,3-17 18</inkml:trace>
  <inkml:trace contextRef="#ctx0" brushRef="#br0" timeOffset="70780.53">2393 10447 489,'0'0'283,"0"0"-171,0 0 34,0 0 2,0 0-64,0 0-14,0 78 59,0-31-69,0-1-26,0 1-25,0-5 14,-8-3-19,-1-7-3,1-7-1,3-9-10,1-8-58,4-6-77,0-2-35,0-3-26,0-13-35,9-1-68,-2 3-46</inkml:trace>
  <inkml:trace contextRef="#ctx0" brushRef="#br0" timeOffset="71089.0601">2400 10735 377,'0'0'226,"0"0"-115,0 0-17,0 0 11,0 0-49,0 0-33,15-11-8,-15 11-3,0 11 33,0 0 13,0 3-13,-1 0 4,-1 0-4,0 1-13,1 1-6,0-1-14,-1-3-3,-1-5-6,3 0-2,0-4 3,0-2-2,0-1 8,0 0 43,0 0 10,0 0-20,0 0 0,0 0-14,0 0-16,0 0-6,0-3-7,0 2 2,0-4-4,0 0 2,5-6-46,1-2-87,1-3-149,-1-1-215</inkml:trace>
  <inkml:trace contextRef="#ctx0" brushRef="#br0" timeOffset="71312.5667">2269 10403 1291,'0'0'105,"0"0"-88,0 0 117,79-70-26,-52 63-64,1 3-25,3 4-13,-1 0-6,0 2-18,-7 14-74,-10 7-86,-13 5-112,0 6-290</inkml:trace>
  <inkml:trace contextRef="#ctx0" brushRef="#br0" timeOffset="71913.616">2175 10778 935,'0'0'326,"0"0"-319,0 0 35,0 0 99,0 0-106,82 93-27,-45-71-6,2-4-2,4-6-43,2-7-82,-2-5-33,-2 0-77,-4 0 7,-6-14 83,-4 3 145,-8 1 97,-5 0 6,-7 5 108,-2 2 10,-5 1-76,0 2 2,0 0-62,0 0-37,0 9-15,0 19-12,0 15-1,-12 10 29,0 8-29,-1 1-12,-1-1 8,0-5-14,7-9-1,1-8-1,2-10-1,1-10-11,3-7-39,0-12-56,0 0-10,0-11-34,0-14 5,6-12-18,1-6 70,-2-11-6,5-5-10,1-6 48,0 2 62,3 6 3,1 7 37,-3 8 56,0 9 23,-5 9-18,2 7 15,6 5-10,6 8-33,9 4-1,4 0-17,-2 4-14,2 15-11,-12 5-3,-11 1-9,-11 4-11,0 0-2,-20 0-5,-13-5-4,-4-4-31,0-5-31,4-11-114,12-4-108,12-1-229</inkml:trace>
  <inkml:trace contextRef="#ctx0" brushRef="#br0" timeOffset="72115.0193">3212 10735 1398,'0'0'100,"0"0"-98,0 0 48,102-34 13,-75 31-61,-9 3-2,-6 0-86,-9 8-178,-3 13-248</inkml:trace>
  <inkml:trace contextRef="#ctx0" brushRef="#br0" timeOffset="72242.7442">3173 10940 463,'0'0'1067,"0"0"-1052,0 0 5,107-34 57,-65 25-77,-1 3-31,3 4-166,-7 2-255</inkml:trace>
  <inkml:trace contextRef="#ctx0" brushRef="#br0" timeOffset="72532.3958">3863 10789 1060,'0'0'46,"0"0"-17,0 0 58,11-86 65,-8 64-79,9-2-6,1 2 14,8 1-18,9 3-20,3 4 0,1 10-9,2 4-23,0 2 1,-9 18 1,-10 11-5,-11 7-7,-6 6 1,-19 7 2,-21 4-4,-12-2-15,-5 1-44,9-5-31,11-7-44,10-8-122,14-7-118,11-8-345</inkml:trace>
  <inkml:trace contextRef="#ctx0" brushRef="#br0" timeOffset="72761.5822">3823 11300 639,'0'0'589,"0"0"-488,0 0 107,0 0-22,0 0-98,0 0-34,0 5-19,0-3-14,0-2-15,0 0-6,0 0 0,0 0-3,0 0-12,0 0-18,2 0-34,8-9-160,5-7-393</inkml:trace>
  <inkml:trace contextRef="#ctx0" brushRef="#br0" timeOffset="75025.5413">2445 12155 1105,'0'0'197,"0"0"-138,0 0 61,0 0-16,0 0-41,0 0-34,0 29-22,0 13-2,3 11-1,-3 1 1,0-4-3,0-5-1,-6-11-1,1-9-5,1-11-55,1-9-84,3-5-92,0-11-50,0-16-177</inkml:trace>
  <inkml:trace contextRef="#ctx0" brushRef="#br0" timeOffset="75220.078">2380 12076 762,'0'0'285,"0"0"-144,5-79 46,18 55-41,8 3-54,12 5-33,8 6-33,9 10-17,-7 0-9,-14 16-8,-14 17-58,-20 9-87,-5 5-178,-30 3-293</inkml:trace>
  <inkml:trace contextRef="#ctx0" brushRef="#br0" timeOffset="75369.8891">2248 12529 1213,'0'0'25,"0"0"-6,79 16 123,-40-10-91,5-1-46,9-2-5,2-3-45,2 0-179,-2-12-268</inkml:trace>
  <inkml:trace contextRef="#ctx0" brushRef="#br0" timeOffset="75631.8028">2839 12458 1236,'0'0'235,"0"0"-229,0 0 85,0 0 19,0 0-75,0 0-5,12 96 3,-12-50-16,0 0-12,-8 2-4,-3 1 3,0-6-4,1-8 0,8-9 0,2-9 0,0-6 2,0-6-1,9-4 0,18-1 7,14 0-2,12-7-6,8-13-40,10-4-141,1-9-199,7-1-710</inkml:trace>
  <inkml:trace contextRef="#ctx0" brushRef="#br0" timeOffset="75903.8135">3519 12515 1465,'0'0'79,"0"0"-67,0 0 109,0 0-42,0 0-57,79-4-16,-40 4-6,-3 0-27,-6 0-181,-14 0-246</inkml:trace>
  <inkml:trace contextRef="#ctx0" brushRef="#br0" timeOffset="76050.7479">3483 12701 1411,'0'0'152,"0"0"-147,0 0 80,0 0-42,97-24-43,-43 24-79,12-4-213,12-3-586</inkml:trace>
  <inkml:trace contextRef="#ctx0" brushRef="#br0" timeOffset="76599.8034">4230 12530 910,'0'0'465,"0"0"-463,0 0 39,0 0 131,24 107-68,-11-54-58,0 0-19,-3-2-12,-1-7-12,-4-8-2,-2-10-1,-3-10 0,5-12-3,0-4-14,5-15 0,4-23 10,5-11-13,-1-14 14,-1-2 6,-7 0 2,-4 2-1,-5 2 3,1 7 3,-2 7 12,3 5-7,0 10 4,3 8 0,4 7 3,1 4-4,6 5-5,12 1-1,14 2 0,9 3-4,9-1-3,-1 2 2,-4-1-4,-4 2-1,-9 0-26,-9 0-105,-14 3-236,-16 15-414</inkml:trace>
  <inkml:trace contextRef="#ctx0" brushRef="#br0" timeOffset="77012.2199">4830 12430 1261,'0'0'14,"0"0"9,0 0 165,0 0-120,0 0-26,0 0 3,85-39-20,-66 39-15,1 6-8,-4 9-2,-4 3-1,-4 7-7,-8 0-21,0 3-25,-17 0 7,-8 0 22,2-6 13,3-7 10,5-4 1,9-5 1,4-4 5,2-2 50,0 0 6,15 0-5,10 2 5,10 2-4,-4 4-16,-3 1-12,-8 4-17,-7 4-4,-10 4-5,-3 7-1,-16 3-2,-21 2 0,-14-1-13,-7-9-18,-5-5-31,2-8-24,7-8-4,8-2-83,26-13-214</inkml:trace>
  <inkml:trace contextRef="#ctx0" brushRef="#br0" timeOffset="77568.729">5524 12450 1001,'0'0'135,"0"0"-30,0 0 94,0 0-91,0 0-57,0 0-11,7 58 17,-7-29-14,0 2-23,0 1-10,-2 2-5,-12 3-2,-3-3-3,1-1 0,5-3-13,3-8-32,3-5-5,5-6-11,0-5-32,6-6-47,12 0-59,2-8-189,-4-12-356</inkml:trace>
  <inkml:trace contextRef="#ctx0" brushRef="#br0" timeOffset="77831.5526">5385 12383 725,'0'0'261,"0"0"-133,0 0 63,0 0-18,0 0-100,-2-81-12,29 70-28,15-2-16,13 1-9,8 3-2,-4-1-5,-8 10-1,-11 0-3,-8 0-72,-17 19-149,-11 6-181</inkml:trace>
  <inkml:trace contextRef="#ctx0" brushRef="#br0" timeOffset="78413.2253">5288 12838 1211,'0'0'145,"0"0"-144,0 0 65,0 0 18,88 55-57,-64-43-19,14-1-4,4-7-4,9-4-2,-3 0-1,-4-6-4,-8-8-4,-7-3 9,-7 0 1,-7 1 1,-4 5 6,-4 2 26,-4 7 27,-3 2 25,0 0-41,0 6-28,0 24-11,0 14 15,-3 13 14,-6 4-23,-3 5 0,1-1-1,0-5-9,0-9 0,2-11 0,3-10-2,3-10-17,2-11-34,-1-7-22,2-2-9,0-14 23,0-16-20,0-12-8,2-11 27,8-9-14,4-5-10,2-1 37,2 6 38,7 8 11,7 11 44,2 7 46,0 12-5,-1 10 20,-6 10-38,-2 4-26,-7 0-14,-3 18-12,-7 9 1,-8 4-6,0 2-3,-8 1-1,-17-2-2,-2-6-4,1-6-2,-2-4-45,4-8-94,-1-8-146,6 0-363</inkml:trace>
  <inkml:trace contextRef="#ctx0" brushRef="#br0" timeOffset="78893.599">6516 12262 1425,'0'0'41,"0"0"-39,0 0 53,0 0-14,0 102 8,0-25-3,-8 8-21,-13 2-15,-4-2-2,-2-6-3,6-11 4,2-15-7,9-12-1,9-8 3,1-8 4,5-8 19,17-2 2,11-4 11,7-5-16,9-6 6,2 0-27,3 0-3,4-9 0,-1-8-32,-3-3-67,-5 0-154,-9-4-266</inkml:trace>
  <inkml:trace contextRef="#ctx0" brushRef="#br0" timeOffset="79098.6967">6793 12659 1447,'0'0'55,"0"0"-46,0 0 120,0 0-55,0 0-58,96-20-16,-49 13-2,8-5-92,2-5-207,-7-5-337</inkml:trace>
  <inkml:trace contextRef="#ctx0" brushRef="#br0" timeOffset="79770.578">7272 12412 1252,'0'0'19,"0"0"12,0 0 158,103-59-80,-75 57-39,-3 2-28,-5 0-27,-9 20-15,-4 6 0,-7 11-4,-7 4 1,-19 2-19,-8-1-24,4-2 13,6-10 20,10-4 6,14-6 7,0-8 3,17-3 7,10-5 54,3-1 5,-2-3-13,-4 0-21,-8 0-15,-7 0-13,-4 0-7,-5 0-4,0 8-4,-13 2-55,-15 4-30,-3 3 1,1-7-2,9-5 1,12-5 2,9-5 51,6-19 29,24-10-1,7-3 12,8-4 4,-2 5 12,-1 9 24,-3 3 32,-9 12-16,-8 5 0,-7 7 1,-6 0-15,-6 14-28,-3 15-5,0 7-5,0 6-2,-1-1 0,-4-2-2,5-6 0,0-9-2,3-11 2,18-8 4,6-5 14,10-6 20,3-17 3,-1-7-11,-6-3-6,-8 1-5,-7 2-10,-10 4 4,-4 2-1,-4 2-9,0 2-3,-16 4-24,2 4-22,-2 10-19,-2 2-32,1 0-39,-3 15-64,3-1-92,4-2-316</inkml:trace>
  <inkml:trace contextRef="#ctx0" brushRef="#br0" timeOffset="80171.8674">7361 12704 894,'0'0'344,"0"0"-248,0 0 91,0 0-43,0 0-67,0 0-44,5 3-15,-5 12-16,-21 6 1,-5 1-3,-5-4 0,1-5-49,6-8-98,11-5-182,10 0-385</inkml:trace>
  <inkml:trace contextRef="#ctx0" brushRef="#br0" timeOffset="80600.8419">8086 12129 1240,'0'0'42,"0"0"-39,0 0 5,0 0 1,0 0 2,-6 95-7,6-65 2,0-11-6,6-4 3,9-10 1,4-5 14,1 0 33,-4-15 15,0-8-16,-6-2-2,-6 2-13,-4 1-19,0 4 6,-6 2-13,-10 6-9,1 7-23,-9 3-49,2 0-142,-3 14-219</inkml:trace>
  <inkml:trace contextRef="#ctx0" brushRef="#br0" timeOffset="81174.9924">9026 12796 250,'0'0'754,"0"0"-676,0 0 82,0 0 61,0 0-97,0 0-41,15-13-20,22 12-18,14-2-23,15-4-4,6 0-8,-2-3-10,-7 1-3,-17 6-18,-17 3-98,-19 0-155,-10 3-216</inkml:trace>
  <inkml:trace contextRef="#ctx0" brushRef="#br0" timeOffset="81340.5667">9026 12933 1125,'0'0'297,"0"0"-296,0 0 94,89-17 36,-51 12-83,2 2-38,6 0-10,1 1-8,2-3-74,-4-2-138,-4-6-250</inkml:trace>
  <inkml:trace contextRef="#ctx0" brushRef="#br0" timeOffset="81593.1847">9546 12429 1265,'0'0'63,"0"0"-39,0 0 164,126 72-23,-80-20-80,-13 13-29,-17 10-15,-16 0-17,-7 1-10,-31-6-12,-12-6 1,-8-9-3,-5-9-15,-1-9-48,4-11-77,6-17-176,8-9-346</inkml:trace>
  <inkml:trace contextRef="#ctx0" brushRef="#br0" timeOffset="82458.0544">10856 12674 1294,'0'0'136,"0"0"-96,0 0 73,0 0-24,0 0-64,-5 81-10,-5-23 6,-9-2-15,-4-7-6,0-6-6,4-12-62,8-9-94,6-14-121,5-8-184</inkml:trace>
  <inkml:trace contextRef="#ctx0" brushRef="#br0" timeOffset="82646.7373">10655 12557 1142,'0'0'85,"71"-80"34,-16 44 43,6 4-58,2 11-27,-3 8-45,-6 9-22,-4 4-10,-7 0 0,-11 20-17,-10 8-75,-15 8-123,-7 1-178</inkml:trace>
  <inkml:trace contextRef="#ctx0" brushRef="#br0" timeOffset="83236.8435">10588 13046 1172,'0'0'8,"0"0"-4,0 0 41,104 44-23,-67-35-22,5-4 0,6-5-15,-2 0-61,2 0-22,-5-9 57,-6-4 38,-7 1 3,-10 0 20,-1 2 93,-9 5 5,-4 1 27,-4 2-34,0 2-29,0 4-34,-2 25-26,0 13 19,0 14-5,0 6-13,-11 5-6,-5-1-10,-5-4-5,2-6-2,3-8-1,-2-11 1,4-10-17,1-11-41,4-11-11,3-5-25,6-14 19,0-18-64,0-14 45,12-9 24,3-7 3,-3-2 18,-3-2 27,1 3 22,-1 5 18,4 5 35,2 7-14,6 10-6,0 4 5,3 9 17,1 3 3,-1 7 13,-1 4-17,-3 7-17,3 2 0,-2 0 7,-5 19-24,-3 5-5,-8 6-7,-5 6-8,0 2 1,-21-1-2,-1-1 1,-2-8-3,2-7-31,1-9-39,6-8-41,3-4-54,12-7-50,0-19-171</inkml:trace>
  <inkml:trace contextRef="#ctx0" brushRef="#br0" timeOffset="83484.8358">11754 12922 806,'0'0'486,"0"0"-486,0 0 23,0 0 118,0 0-92,88-50-42,-72 50-3,3 0-4,0 0-9,-2 0-66,-1 0-118,-3 3-160,-4 3-420</inkml:trace>
  <inkml:trace contextRef="#ctx0" brushRef="#br0" timeOffset="83700.8265">11679 13072 731,'0'0'658,"0"0"-657,0 0 32,0 0 82,0 0-65,0 0-42,24 9-5,-5-3-3,7-1-8,11-5-95,8 0-249</inkml:trace>
  <inkml:trace contextRef="#ctx0" brushRef="#br0" timeOffset="85699.2956">13128 12441 1357,'0'0'53,"0"0"1,0 0 32,0 0-43,0 0-15,0 0-3,1 109-15,-17-75-8,-1-1-2,1-7-16,5-6-118,5-7-163,6-12-268</inkml:trace>
  <inkml:trace contextRef="#ctx0" brushRef="#br0" timeOffset="85876.721">12975 12465 986,'0'0'143,"0"-89"-128,0 54 111,0 10 39,8 5-95,10 3-38,16 0-1,17 2-16,15 1-14,4 2-1,-3 12-9,-18 0-73,-22 9-175,-27 16-277</inkml:trace>
  <inkml:trace contextRef="#ctx0" brushRef="#br0" timeOffset="86051.765">12800 12735 1215,'0'0'9,"0"0"64,0 0 106,0 0-134,105-2-40,-61-2-5,3-1-19,4-4-126,1-4-151,1-1-222</inkml:trace>
  <inkml:trace contextRef="#ctx0" brushRef="#br0" timeOffset="86394.0222">13393 12677 967,'0'0'225,"0"0"-166,0 0 131,0 0-73,0 0-68,0 0-36,2 0 0,-2 10 1,0 7-4,0 8-1,-9 6-2,1 1-4,-2 3 0,1-4-2,-1-5-1,2-2 0,3-5 1,4-4-1,1-3 0,0-5 0,0-2 0,0-2 0,0-1 3,0-2 0,0 0 2,0 0 6,1 0 5,15 0-4,12 0-4,12 0-5,5 0-3,1-7-8,-7-1-132,-15 0-175,-15 2-624</inkml:trace>
  <inkml:trace contextRef="#ctx0" brushRef="#br0" timeOffset="86692.6998">12613 13213 959,'0'0'114,"0"0"-98,0 0 179,0 0-15,0 0-77,0 0 6,-25 5-23,67-1-37,27-1 5,32-3-6,34-2-17,17-17-11,9-6-17,-1 0-3,-17 5-13,-22 7-64,-25 4-255,-30 9-636</inkml:trace>
  <inkml:trace contextRef="#ctx0" brushRef="#br0" timeOffset="87249.0039">12377 13694 1122,'0'0'125,"0"0"-124,0 0 136,0 0-3,-10 102-35,5-56-44,2 6-27,2-3-11,-3-1-10,4-9-6,0-7 0,0-7 0,0-8 0,10-9-1,0-8 4,4 0-3,-1-12 5,1-17-6,-2-9-6,-8-8 6,-2-8 3,-2-4 0,0 3-1,1 3 1,4 8 10,8 7 3,2 1 3,6 6 4,5 2-2,4 6-5,3 5-6,3 2-4,0 7-6,0 2 1,-2 3-1,-2 3-1,-4 0-25,-1 6-71,-8 15-138,-9 8-137,-10 2-268</inkml:trace>
  <inkml:trace contextRef="#ctx0" brushRef="#br0" timeOffset="87721.0029">12699 13779 1164,'0'0'31,"0"0"47,0 0 145,0 0-141,0 0-30,0 0 5,66-41-27,-27 32-15,1 1 11,0 3 6,-7 5-11,-9 0-13,-9 0-7,-6 10-1,-8 7 0,-1 4 0,-1 6-9,-18 4-25,-8-1 3,0 3-8,-5-6 12,4-5 5,9-6 13,4-8 6,9-5 3,6-3 0,0 0 16,0 0 40,11 0-11,9 0-11,7 0-11,1 0-1,-2 0-3,-7 6-10,-2 8-6,-7 3-2,-5 3-1,-5 1 0,0-1 0,0-3 0,-9-2-1,-11-2-5,-1-2-16,-6-1-11,-4-1-3,0-4-12,-5 1-3,4-1-5,3-1-30,13-4-47,9 0-37,7-3-84,17-11-196</inkml:trace>
  <inkml:trace contextRef="#ctx0" brushRef="#br0" timeOffset="88148.2065">13295 13575 1180,'0'0'116,"0"0"-64,0 0 114,0 0-85,0 0-67,0 0 2,12 114 31,-12-46-18,-7 8-7,-11 2 2,-2-2-2,2-10-5,2-9-5,5-5-7,5-9 8,5-7-6,1-5 12,0-9-7,1-5 9,13-1 4,3-6-3,9-2-6,6-6 24,10-2-25,7 0-7,3 0-4,6 0-4,1-7-4,-2-5-22,-2 0-47,-10 1-66,-8-2-237,-11 1-451</inkml:trace>
  <inkml:trace contextRef="#ctx0" brushRef="#br0" timeOffset="88435.1052">13547 13885 374,'0'0'840,"0"0"-790,0 0 108,0 0 12,0 0-72,0 0-36,4-14-15,13 12-13,7-1-23,5-2-5,6-1-6,-1-3-6,0-3-68,-3-2-153,-2-1-200</inkml:trace>
  <inkml:trace contextRef="#ctx0" brushRef="#br0" timeOffset="88943.4511">13875 13694 321,'0'0'683,"0"0"-670,0 0 113,0 0 25,0 0-47,0 0-63,46-35-5,-16 35 3,3 0 13,-3 0 10,-3 4-15,-7 8-13,-8 4-20,-6 4-8,-6 9-4,0 7-2,-18 5 0,-10 5 0,-3-4-4,4-4-3,7-10 0,10-8 5,10-7-4,0-3 6,0-5 1,9-1 2,1-1 5,4-1 6,-1 0-1,-1-2-8,-3 3 5,-1 1 0,-4 4-3,2 1-4,-6 1 0,0 0-1,0 2-2,0-2 0,0-1-1,-12 1 0,-3-2-12,-6-1-24,-7 0-2,-6-4-20,-5-1-23,0-1-13,8-1-39,11 0-1,16-3-11,4-15-27,30-8-87</inkml:trace>
  <inkml:trace contextRef="#ctx0" brushRef="#br0" timeOffset="89253.174">14251 13786 1292,'0'0'132,"0"0"-97,0 0 103,0 0-82,0 0-53,0 0 0,0 108 3,0-69-5,0-1 0,5-9 0,17-8 1,3-8 0,2-5 1,-5-8 7,1 0 28,-4-9-7,-7-12-9,-4-7-3,-6-8-7,-2 0-2,0-2-5,-9 3-5,-7 6-1,-3 4-7,1 8-28,1 6-30,0 4-39,6 5-61,3 0-119,8-6-250</inkml:trace>
  <inkml:trace contextRef="#ctx0" brushRef="#br0" timeOffset="89549.4143">14627 13479 1027,'0'0'187,"0"0"-185,0 0 59,0 0 83,0 0-124,0 0-19,-27-21-2,10 36-2,8 1-8,9-2 5,0-2 6,0-2 2,12-4 9,1-3 1,1-3 5,-3 0 8,-5 0-10,-2 0-5,-4-3-6,0-6-4,0-1-21,-7-1-28,-3 1-56,3 0-47,1 2-81,2-1-251</inkml:trace>
  <inkml:trace contextRef="#ctx0" brushRef="#br0" timeOffset="90063.2584">15246 13014 694,'0'0'163,"0"0"-146,0 0 73,0 0 61,0 0-28,0 0 7,-7-8-9,15 8-22,10 0-22,11-2-28,12 0-31,4-3-18,-2 0-5,-6 0-94,-7 4-120,-10 1-180</inkml:trace>
  <inkml:trace contextRef="#ctx0" brushRef="#br0" timeOffset="90234.9777">15256 13167 1385,'0'0'153,"0"0"-152,0 0 115,0 0-30,0 0-77,0 0-9,63 0-50,-26 1-181,11-1-484</inkml:trace>
  <inkml:trace contextRef="#ctx0" brushRef="#br0" timeOffset="91038.295">16649 12252 1392,'0'0'136,"0"0"-125,0 0 66,0 0 0,0 0-27,0 104 6,-4-49-33,-6-5-17,-3-3-4,0-7-2,-1-4-1,6-10-35,6-7-159,2-14-157,5-5-260</inkml:trace>
  <inkml:trace contextRef="#ctx0" brushRef="#br0" timeOffset="91441.8271">16888 12351 1050,'0'0'195,"0"0"-192,0 0 88,0 0 43,0 0-113,0 0-21,18 15 0,-28 16 0,0 0-2,-1-4 2,2-4-2,4-7-1,4-9-3,1-4 2,0-3 4,18 0 4,7-6 9,5-8 17,1 0 23,-1-1 7,-3 4 0,-2 8-21,-4 3-6,-1 0-13,2 12-10,-3 12-3,-4 7-1,-5 4-1,-10 3 4,0 1-7,-13-2-1,-11-2 0,-5-8-2,-3-5 0,2-8-11,1-10-26,9-4-25,2-8-32,11-19-30,7-5-99,0-4-135,15 2-240</inkml:trace>
  <inkml:trace contextRef="#ctx0" brushRef="#br0" timeOffset="91705.1801">16987 12305 1071,'0'0'257,"0"0"-248,0 0 147,0 0-19,59-79-65,-29 69-34,9 3-10,8 2-17,8 5-10,6 0-1,4 0-14,-3 5-124,-8 7-208,-12 4-584</inkml:trace>
  <inkml:trace contextRef="#ctx0" brushRef="#br0" timeOffset="92235.4241">16391 13016 631,'0'0'122,"0"0"82,0 0-1,0 0-63,0 0-7,0 0-42,0-10-6,26 10-19,12 0-11,18 0-3,18 0-14,22 0-4,21 0-17,18-6 3,8-8-5,-5-1-7,-19-2 3,-17 2-7,-20 3-4,-16 1-8,-17 3-33,-16 5-57,-21 3-181,-12 0-242</inkml:trace>
  <inkml:trace contextRef="#ctx0" brushRef="#br0" timeOffset="92920.284">16374 13476 381,'0'0'856,"0"0"-825,0 0 57,0 0 57,0 0-49,0 0-45,0 0-3,5 86-7,7-45-20,0-3-12,-4-4-5,-2-8-1,-2-6-2,3-8-1,-4-7 0,1-5 4,2 0-2,1 0 0,3-9 1,2-11-3,-4-7 0,-1-5 0,-1-6-1,-3 1 1,0 1 1,2 5-1,2-1 4,5 3-2,2 4 9,3 2-2,4-1 10,5 4 0,2-1 3,3 6-5,2 4-2,1 3-7,3 1-2,1 2-6,-4 2 0,1 1-1,-4 2-8,-3 0-37,-2 0-49,-7 5-160,-10 11-162,-9 2-443</inkml:trace>
  <inkml:trace contextRef="#ctx0" brushRef="#br0" timeOffset="93473.1855">16924 13458 773,'0'0'111,"0"0"34,0 0 74,0 0-56,0 0-84,0 0-11,45-42 4,-23 37-10,0 0-14,0 4-11,0 1-12,-3 0-11,0 0-8,-2 1-4,-1 9-1,-4 4-2,-5 1 0,-3 4-1,-4 3-12,0 3-23,-19-2-20,-4 1 10,-3-4 2,0-2 10,-1-5 16,4 1 13,3-8 5,10 0 2,6-4-1,4-2 12,0 0 60,0 0-19,10 0-15,8-6-18,-2 1-8,4 2 2,1 0-2,1 1 1,1 2 1,-3 0-3,-1 0-5,-6 3 0,-3 10-3,-2 6-2,-7 3-1,-1 4 1,0 3 0,-13 0-1,-9-5 0,-4-2 0,-4-2 0,-2-9-2,-2-5-11,2-6-19,1 0-37,3-10-66,7-14-138,7-2-249</inkml:trace>
  <inkml:trace contextRef="#ctx0" brushRef="#br0" timeOffset="95033.0618">17388 13704 692,'0'0'201,"0"0"-120,0 0 113,0 0 11,0 0-75,0 0-44,0 0-15,-14-32-35,14 32-29,0 17-6,8 7 5,2 3 4,0-2-5,0 1 0,-4-4-2,4-2-1,-3-3-2,-1-3 1,-3-7 0,0-2 2,-3-3-2,0-2 0,1 0 2,-1 0 1,0 0 2,2 0 0,1-12 0,-1-2-5,2-4-1,-2-4 1,1-4-1,0-5 1,-1-3-1,3-3-1,1-4-8,1 5 2,1 5 7,0 6-1,-4 8 1,1 5 0,-2 4 0,-3 3 3,2 1-3,-2 2-2,0 0 2,0 2 2,0 0-1,0 0-1,0 0 0,0 0-1,0 0-2,0 0-1,0 0-3,0 0-8,0 0-16,0 0-19,0 0-22,-5 0-33,-1-1-119,-1-10-203</inkml:trace>
  <inkml:trace contextRef="#ctx0" brushRef="#br0" timeOffset="95656.5836">17471 13257 1026,'0'0'139,"0"0"-76,0 0 146,0 0-72,0 0-72,0 0-42,18 73 38,-8-20-7,-2 3-29,-3 3-6,-4 4 3,-1-1-7,0-5-7,0-4-3,0-4-2,-5-6-2,1-4-1,1-8 1,0-9 2,1-6-2,2-5-1,-1-5-3,1-3 3,-2-1 4,2-2-4,0 0 0,-1 0 2,1 0 0,0 0 0,0 0-2,0 0 2,0 0-3,0 0 1,0 0 0,-3 0 0,3 0-1,0 0 1,0 0-1,0 3 1,0-3 0,0 0 0,0 0 0,0 2 0,0 0 0,0 3 0,-2-1 0,0 2-1,2-2 1,0-1-2,0-3 2,0 3 1,0-3 0,13 0 8,15 0 13,14 0 4,16 0 0,7 0-11,4-7-2,3 2-3,-4-2 2,-1 1-5,-6 4-3,-9 0-4,-12 2-1,-10 0-4,-12 0-19,-11 0-31,-5 0-20,-2-5-82,0-7-162,0-12-344</inkml:trace>
  <inkml:trace contextRef="#ctx0" brushRef="#br0" timeOffset="95943.8814">17835 13546 1045,'0'0'205,"0"0"-82,0 0 64,0 0-52,0 0-75,0 0-27,11-7-7,5 7-17,6 0-6,4 0-3,4-2-10,5-3-106,1-5-138,-6-3-180,-2 1-498</inkml:trace>
  <inkml:trace contextRef="#ctx0" brushRef="#br0" timeOffset="96383.3131">18147 13338 958,'0'0'95,"0"0"-53,0 0 119,0 0 9,0 0-109,97-78-9,-63 73 12,-4 4-11,-6 1-8,-5 0-16,-3 17-18,-7 9-3,-4 5-8,-5 3 1,0 1-2,-19-2 0,-2-4-20,0-4 3,6-11 11,8-4 6,7-9 0,0 1 1,3 1 13,16 0 17,3 2-1,1-2 8,-1 3-14,-3 2-4,-3 4-7,0 5-4,-9 3-4,-4 1-3,-3 4 2,-4-2-2,-19-3-1,-6-1-5,-3-8-10,2-5-2,5-6-12,7 0-18,10-7-2,8-15-3,0-3-58,13-5-22,19-3-55,9-2-54,6-4-163</inkml:trace>
  <inkml:trace contextRef="#ctx0" brushRef="#br0" timeOffset="96639.4821">18701 13347 1006,'0'0'85,"0"0"10,0 0 59,0 0-78,0 0-13,-22 95-11,9-56-11,7-5-7,6-4 3,0-7-3,19-9-9,6-6 4,0-5 0,2-3-5,-1-6-2,-4-16-2,-2-6-9,-10-6 0,-5-5 0,-5-2-8,-3 1-3,-19 3-6,-2 5-7,-3 13-25,1 9-65,3 8-119,6 2-251</inkml:trace>
  <inkml:trace contextRef="#ctx0" brushRef="#br0" timeOffset="97053.6324">19194 12799 881,'0'0'352,"0"0"-300,0 0 171,0 0-29,0 0-103,0 0-45,48-3-16,-15-2-11,4 3-14,2 0-5,-2 1-9,-6 1-70,-10 0-221,-13 0-388</inkml:trace>
  <inkml:trace contextRef="#ctx0" brushRef="#br0" timeOffset="97209.1803">19197 12971 1193,'0'0'382,"0"0"-380,0 0 77,0 0 32,92-13-104,-53 13-7,6 0-151,-3 0-277</inkml:trace>
  <inkml:trace contextRef="#ctx0" brushRef="#br0" timeOffset="110338.7818">20089 12617 967,'0'0'17,"0"0"-4,0 0 93,0 0-46,0 0-33,0 0-3,2-81 7,-2 66 31,3-5 12,12-1-6,10-1-17,6 2-5,6 3-8,0 5 6,0 9-20,-8 3-23,-2 8-1,-6 17-2,-12 11-4,-9 5 4,-9 7-8,-30 5-18,-12-2-5,-3-1 10,11-5 16,6-5 3,16-4 3,12-6-2,9-5 1,0-6 2,23-5 5,7-7-2,7-2 1,-3-5 4,-7 0 1,-4 0 5,-10-12 6,-6-7-2,-4-5-8,-3-8 0,0-7-3,-1-9-1,-17-2 0,-2 1-5,-3 5-1,-4 9 0,-2 7-40,0 9-33,6 9-59,10 8-85,11 2-217</inkml:trace>
  <inkml:trace contextRef="#ctx0" brushRef="#br0" timeOffset="110633.4678">20580 12746 458,'0'0'936,"0"0"-936,0 0 0,0 0 39,0 0-19,0 0-15,-40 25-3,33-24 0,3-1-2,4 0 6,0 0 17,0 0 65,0-6-2,0-2-51,2 2-15,2 2-16,-1 2-4,-2 2-13,0 0-72,4 0-77,7 0-174,3 0-413</inkml:trace>
  <inkml:trace contextRef="#ctx0" brushRef="#br0" timeOffset="111023.1301">20924 12475 1205,'0'0'53,"0"0"-29,0 0 155,0 0-93,0 0-65,0 0-21,-52 30 1,25 29 6,2 11 6,7 5 4,7-2-5,7-10-11,4-8 0,0-10-1,12-7 0,6-12-3,4-9 3,0-7-3,1-10 3,-1 0 1,-2-14-1,-5-13-10,-4-7 6,-9-2-7,-2 0 4,-2 6-4,-14 8 3,-2 6-4,-6 8-21,-3 6 5,1 2-19,2 0-72,7 0-32,7 3-61,10-3-153</inkml:trace>
  <inkml:trace contextRef="#ctx0" brushRef="#br0" timeOffset="111366.5499">21231 12551 1154,'0'0'98,"0"0"-95,0 0 113,0 0-12,0 0-98,-80 58-4,44-1 10,6 6 1,14-2-2,9-4 2,7-10-5,0-7-6,17-9 3,9-10-1,0-7 8,3-8-4,-4-6-3,-4 0 4,-5-11 2,-5-11 0,-7-3 4,-4-1 0,0-5 3,-9 4-15,-10 7-3,-5 4-4,0 9-6,-4 5-10,1 2-36,3 5-28,4 8-101,10 2-96,10-3-334</inkml:trace>
  <inkml:trace contextRef="#ctx0" brushRef="#br0" timeOffset="112048.964">21712 12475 1346,'0'0'14,"0"0"-13,0 0 74,0 0-45,0 98-8,-9-20 43,-3 9-43,-2-1-15,0-2-1,3-3-1,2-2 1,6-5-2,3-9-1,0-14 4,3-9 8,14-12 1,-1-5 9,2-5 3,6-3-2,7-3 3,18 1-8,15-3 0,19 0-7,13-1-11,7-5-3,3-1-4,-1-3-76,-14-2-194,-20-5-529</inkml:trace>
  <inkml:trace contextRef="#ctx0" brushRef="#br0" timeOffset="113055.2657">22156 12671 1006,'0'0'31,"0"0"35,0 0 117,0 0-57,27-80-63,-8 72-11,2 1-6,2 7-12,1 0-12,-4 5-8,0 18-6,-2 10-7,-6 3 2,-5 5-3,-7-3 0,0-1-3,-12-4-2,-9-5-4,0-3-3,5-9 7,4-4 5,9-7 1,3 0 0,0-1 12,0 4 12,0 3 4,11 1 7,0 4-8,1-2-10,-2 1-12,-2-1-5,-2-2 2,-3-2-3,0-3 1,-3 0-1,0 0 2,0-2 0,0 2-1,-16 1-1,-6-5-3,-8-1-12,-6-2-11,-3 0-23,6-10-13,14-5-31,12-6-14,8-4-47,41-1-32,17-2-142,16 0-28</inkml:trace>
  <inkml:trace contextRef="#ctx0" brushRef="#br0" timeOffset="113338.2159">22671 12743 891,'0'0'151,"0"0"-45,0 0 56,0 0-77,0 0-72,0 0 19,-48 91 5,43-54-22,5-5-5,1-5-1,17-7-1,4-6 3,8-7 13,3-7 7,-1 0-5,-2-17-3,-8-6 4,-9-8 3,-9-7-5,-4-6-18,-4-3-7,-20 2-1,-4 7-19,-1 14-14,3 14-17,6 10-42,6 0-96,9 14-126,5 3-295</inkml:trace>
  <inkml:trace contextRef="#ctx0" brushRef="#br0" timeOffset="113649.842">23008 12438 1186,'0'0'5,"0"0"-5,0 0 120,0 0-91,0 0-29,0 0-2,-33 20-5,30-3 3,3-8-2,0-4 6,13-5 4,2 0 2,0 0 6,-3-7 42,-4-3-2,-5-1-23,-3 0-8,0 2-10,0 2-10,-5 3-1,-4 0-13,0 1-26,1 3-47,0 0-39,-1 0-65,4 0-156</inkml:trace>
  <inkml:trace contextRef="#ctx0" brushRef="#br0" timeOffset="124632.9019">20053 13312 635,'0'0'209,"0"0"-167,0 0 56,84 0 50,-10 0-39,25 0-23,19-4-4,10-4-37,-8-1-5,-12 1-7,-22 2-6,-18 2-12,-18 2-11,-16 2 0,-13 0-3,-12 0-1,-9 0-6,0 0-6,-4 0-34,-26 6-22,-19 2-10,-18 1-13,-15-3-39,-11 3-12,-4-1 2,-6 4-4,-1 2 47,3-2 27,11-4 70,21-2 2,20-3 88,23-3 8,15 0 39,6 0-12,5 0 25,2-5-16,29-7-20,32 1-60,32-1-5,32 2 6,18 2 6,-2 5-21,-12 3 4,-14 0-3,-22 0-19,-16 3-13,-23 5-7,-18-1 0,-20-2-2,-12-1-7,-6 1-5,0-4-21,-16 2-12,-23 3 6,-19-1 1,-17 1-7,-10 2 11,-10 0-8,-5 1 26,3 1 7,10-4 4,21-3 5,29-2 4,22-1 7,15 0 60,24-5 28,44-10-61,37-4-22,22 2 1,3 0 24,-10 6-19,-21 0-4,-21 6-4,-23 4-10,-23 0-2,-18 1-2,-14 0-5,-6 0-15,-36 14-40,-31 8 33,-24-1-19,-16 1-18,-2-2 20,11-1 22,11-4 22,27-3 0,28-6 7,21-6 9,17 0 57,20-5 6,25-12-41,23-3-32,14-4-2,11 4 4,1 1-8,0 5-10,-9 5-140,-23 1-292</inkml:trace>
  <inkml:trace contextRef="#ctx0" brushRef="#br0" timeOffset="125694.4756">1971 14219 1332,'0'0'199,"0"0"-188,0 0 60,0 0 29,0 0-43,0 0-40,-9 43-12,-2-3 3,-5 5-4,1-1-4,-4-4 0,5-7-6,1-10-72,8-8-112,2-15-134,3 0-178</inkml:trace>
  <inkml:trace contextRef="#ctx0" brushRef="#br0" timeOffset="125856.7478">1741 14187 929,'0'0'217,"0"-108"-118,24 59 77,13 3-53,17 8-60,5 6-18,1 12-19,-9 9-22,-8 11-4,-13 3-4,-14 27-47,-16 12-116,-16 11-139,-36 7-166</inkml:trace>
  <inkml:trace contextRef="#ctx0" brushRef="#br0" timeOffset="126341.783">1617 14517 957,'0'0'114,"0"0"-98,0 0 58,85 67 50,-26-62-31,3-3-47,-4-2-29,-1 0-17,-2 0 0,-4-4-2,-9-7-24,-11 0-43,-7 1 18,-11 1 50,-8 6 1,-3 0 38,0 3 67,-2 0-19,0 3-33,3 26-23,-3 12 29,0 10-20,-15 4-12,-7-1-11,-4-1-7,-2-7-9,1-5-1,5-11-19,8-11-57,7-12-37,0-7-20,7-16 31,0-19-20,4-17-11,20-14 55,6-8 68,6-5 11,4 2 4,0 7 60,2 14 28,-2 10 5,-9 14-5,-7 13-34,-7 9-13,0 10-15,-1 3-11,3 21-7,-8 6-5,-4 6 0,-7 2-5,0-1-1,-17-3-1,-14-5-2,-8-5-15,-7-4-95,4-11-46,2-7-122,10-2-400</inkml:trace>
  <inkml:trace contextRef="#ctx0" brushRef="#br0" timeOffset="126634.6198">1376 13852 1476,'0'0'31,"0"0"6,0 0 73,-90 31-57,62 44-6,-2 26 6,-3 15-29,8 3-1,1-5-13,3-10-10,6-15 0,9-14-4,6-14-24,6-21-111,36-23-171,22-17-389</inkml:trace>
  <inkml:trace contextRef="#ctx0" brushRef="#br0" timeOffset="126893.4368">3015 13914 1492,'0'0'49,"0"0"-48,0 0 79,0 0 42,-57 143-19,-7-25-33,-12 6-16,7-6-25,7-12-1,14-17-9,18-14-19,20-15-11,10-10-40,16-14-69,15-15-219,2-17-641</inkml:trace>
  <inkml:trace contextRef="#ctx0" brushRef="#br0" timeOffset="127132.3398">3402 14559 1519,'0'0'55,"0"0"-51,0 0 118,81-20-38,-46 20-57,2 0-26,-3 4-1,-6 8-63,-11 3-183,-13-1-263</inkml:trace>
  <inkml:trace contextRef="#ctx0" brushRef="#br0" timeOffset="127258.8823">3408 14783 1485,'0'0'174,"0"0"-170,0 0 22,124-66-22,-69 62-4,8 4-179,7 0-384</inkml:trace>
  <inkml:trace contextRef="#ctx0" brushRef="#br0" timeOffset="127715.1496">4299 14583 852,'0'0'381,"42"-90"-364,-14 49 118,0 6 34,4 7-68,-1 10-48,-1 11-25,0 7-15,-6 8-13,-7 24 0,-12 16-5,-5 16 5,-34 11-4,-20 5-2,-10-1-11,1-8-15,14-10-6,16-17 25,18-14 4,15-14 5,3-12 2,30-4 2,12-15 5,7-13 3,-7-6 16,-10-1 9,-15 0 1,-15 0 0,-5-2-11,-25-5-7,-18-1-15,-5 5-1,-1 12-9,12 11-16,12 9-12,14 6-31,11 0-92,5 4-155,29-2-188</inkml:trace>
  <inkml:trace contextRef="#ctx0" brushRef="#br0" timeOffset="127898.201">4881 14693 892,'0'0'817,"0"0"-810,0 0 17,0 0 58,0 0-65,0 0-17,-3 3-9,-12 13-96,3-5-214,9-7-337</inkml:trace>
  <inkml:trace contextRef="#ctx0" brushRef="#br0" timeOffset="128225.2967">5407 14375 1516,'0'0'28,"0"0"17,0 0 70,0 0-75,-82 50-38,30 17 9,4 8-7,10 1-4,16-7 0,15-5-4,7-14 3,9-13-23,14-12-15,5-13 11,-3-12 4,-4-1 8,-7-26 15,-10-6 1,-4-6 4,-3 2-4,-20 3-8,-6 9-10,-8 10 5,4 13-14,3 2 5,13 11-38,7 11-49,10 2-9,6-2-9,24-8-206,10-7-442</inkml:trace>
  <inkml:trace contextRef="#ctx0" brushRef="#br0" timeOffset="128511.3691">5701 14517 1267,'0'0'148,"0"0"-136,30-71 128,-33 69-21,-21 2-87,-4 31-32,1 19-1,4 12 1,13 8 0,10-5 0,0-9-2,10-12 2,6-13-8,6-14 1,0-12 7,3-5 1,-2-13 3,-2-15 1,-9-2 2,-12 0 4,0 5 1,-8 5-11,-17 11-1,-3 9-8,-6 0-7,2 14-35,-2 9-120,4-2-172,2 1-270</inkml:trace>
  <inkml:trace contextRef="#ctx0" brushRef="#br0" timeOffset="129451.3989">1325 13305 179,'0'0'657,"141"23"-602,-11-1 122,51 9-40,51 9-42,55 6 0,36 1-40,16-7-27,1-14-4,-9-9 9,-10-9 17,-15-1-22,-17 4-24,-20 6-4,-25 8 3,-24 6-2,-26 3-1,-29 5-6,-29-3 6,-21-8-3,-17-5 3,-14-8 1,-5-6-1,-8-6 1,-4-3 2,-6 0-2,-8 0-2,-4 0 1,-6 0-1,-1-5-2,-3-1 3,3 0-1,5 1 1,7-1-2,5 1 1,-2 1 2,-1-1-1,-9 0 2,-14 3-1,-9 0 2,-15 0-3,-9 2 3,0 0 3,0 0-1,0 0 4,0 0-4,-2 20 0,-8 19 1,-8 27 26,0 35 32,-3 28-26,0 19 12,-1 9-18,-1-5-8,-8-7-12,-2-11-8,-2-11-4,0-13-1,1-17-3,1-13-22,-7-13-55,-12-16-159,-23-19-258</inkml:trace>
  <inkml:trace contextRef="#ctx0" brushRef="#br0" timeOffset="130452.7162">1082 13590 646,'0'0'318,"0"0"-315,-44 97 23,22-27 118,0 20-69,-2 18-26,1 13 4,0 15-2,-1 2-16,-3 7-15,2-6-4,-1-9-11,4-11-2,7-20-2,12-19 2,3-17-2,0-13-1,16-12 0,2-4 0,5-6 5,0-4-4,13-5-1,24-5 6,32-5 12,48-6 14,44-2-14,41-1 18,33 0-18,20 0-13,20-1 18,12-10-2,13-6-3,9-3-18,8-1 3,-1-2 11,-14 4 3,-22 2 20,-33 8-3,-44 6-9,-39 3-18,-35 0-7,-28 0-1,-21 6-2,-17 0 1,-17 1 0,-15-6-4,-10-1-1,-10 0 7,-4-3 0,-4-8 1,-7 0 1,4 2-1,2-2-1,5 2 0,3 1 1,2 3-1,1-1 1,0 1 1,-9 2 5,-3 0 2,-5 0 0,3 3-8,4 0-1,12 0 2,4 4-2,3 5 2,-9 2 9,-6-2-3,-14-4-5,-7-1 0,-6-4 0,-3 0-1,0 0-2,0 0 2,-2 0-2,-9 0-14,0 0-35,-5-4-70,5-5-145,4 1-373</inkml:trace>
  <inkml:trace contextRef="#ctx0" brushRef="#br0" timeOffset="133573.5121">22375 7274 636,'0'0'0,"0"0"-39,0 0-150</inkml:trace>
  <inkml:trace contextRef="#ctx0" brushRef="#br0" timeOffset="136385.1738">22240 7371 519,'0'0'30,"0"0"-27,0 0 96,0 0 2,0 0 2,0 0-39,0 0-32,16-7-9,-14 6-8,-1 1-3,-1 0-10,0 0 2,0 0-2,0 0-2,0-3-2,-6 0-3,0-2 0,2-2-1,2 1 5,2-1 1,0 0 15,0 1 7,0 2 8,8 0-9,5 4-10,-1 0-6,4 0-4,-2 5-1,-4 4-1,-6-3 0,-4-1-3,0-2 3,0 1-3,-11-2 4,-9-2 0,0 0 1,2 0 0,9-5 1,4-2 8,5-1 34,0-4 12,0 3-1,9-3-22,6 2-15,2 5 3,2 0-9,-5 5-9,-3 0-3,-5 0 0,-6 0-8,0 0-22,0 10-57,-1 0 5,-10 0-81,-2 1-97,0 0-113</inkml:trace>
  <inkml:trace contextRef="#ctx0" brushRef="#br0" timeOffset="138490.876">20229 4782 697,'0'0'101,"97"49"-95,-15-2 24,29 17 88,29 22-24,28 18-28,17 9-48,3 1-15,-6-12-1,-16-9-2,-8-7-1,-10-7 1,-11-2-6,-12-7-6,-18-5-4,-21-8 0,-15-9 8,-20-8-39,-10-7-31,-11-7-137,-6-4-40</inkml:trace>
  <inkml:trace contextRef="#ctx0" brushRef="#br0" timeOffset="138957.217">22816 6360 632,'0'0'31,"84"43"-31,-25-6-5,9 6 5,8-3 49,0 1 33,-4-6-3,-7-2-15,-10-3-4,-9-1 2,-3 3-42,-2 2-8,0 3-12,2 4 1,-1-1-1,-6-4 0,-8-8-4,-9-9 0,-8-10-6,-7-2-3,-1-7-17,0 0-23,6-12 9,3-5-10,7 1 19,6 6-8,1 0 38,0 7 5,-4 0 3,-9 2 20,-6 1 45,-5-2 20,-2 1-22,0-1-9,0 0-12,0 2-1,0 0-26,0 0-14,-4 0-4,-13 9 0,-12 18 9,-10 12 52,-9 8-25,-2 3-12,5-4-4,2-5-20,10-8 0,12-10-7,4-9-61,5-11-73,0-3-145,4-15-143</inkml:trace>
  <inkml:trace contextRef="#ctx0" brushRef="#br0" timeOffset="139452.7441">20470 4688 780,'0'0'237,"0"0"-236,0 0 2,0 0 27,0 0 36,0 0-13,-113 54-27,66 0 16,-7 3-29,-1-7-13,3-8 0,10-6-7,6-9-46,9-7-45,9-11-203,14-9-344</inkml:trace>
  <inkml:trace contextRef="#ctx0" brushRef="#br0" timeOffset="140035.5423">21525 4874 1183,'0'0'23,"0"0"-15,82 0-8,-13 0 45,6 0-3,-8 0-17,-15-2 2,-22 2-11,-18-1-7,-12 1-7,0 3-2,-18 23-13,-17 14 12,-14 11 1,-4 3 1,-3-3-1,5-1 0,8-8-16,12-10-7,13-14-16,9-10-13,8-8 25,1-3 27,0-16 36,16-6 4,5 5 38,1 4 13,6 7-42,4 9-27,2 0-22,5 19-1,1 7 0,1 7 1,0 4 0,3 2-3,5 3-6,6 0-70,3-1-92,2-9-202</inkml:trace>
  <inkml:trace contextRef="#ctx0" brushRef="#br0" timeOffset="141511.1686">8684 15238 986,'0'0'110,"0"0"-72,0 0 82,0 0-11,0 0-49,0 0-34,94 0-6,-30 0 9,5-8 0,-2-6-1,-10-2-4,-13-1-14,-14 2-10,-10 4 4,-13 2 4,-3 6-2,-4 2 5,0 1-3,-4 0-8,-11 6-8,-10 16 1,0 10 5,-7 7 2,-7 1 0,-7 6 0,-3-3 0,-6-2-2,6-7-8,10-6-5,11-11 11,14-5 4,5-8 1,8-1-1,1-3 6,0 0 25,1 0 11,14 0-5,9-3-21,9 3-10,4 0 0,5 15 3,-2 7-8,-7 0 1,-3 2-2,-7-2-2,-6-1 0,-1-1-1,-5-5-6,-2-4-35,-1-4-61,-3-7-98,-3 0-157,-2-18-399</inkml:trace>
  <inkml:trace contextRef="#ctx0" brushRef="#br0" timeOffset="141759.8481">8286 15115 1086,'0'0'248,"0"0"-213,0 0 89,0 0 19,-67 84-59,67-21-18,0 7-18,-3 3-23,-3 0-10,-5-3-10,-2-9-5,1-8-2,3-14-12,9-11-70,0-19-176,24-9-252</inkml:trace>
  <inkml:trace contextRef="#ctx0" brushRef="#br0" timeOffset="142080.5434">9523 15059 1259,'0'0'35,"0"0"-6,0 0 148,0 0-38,0 0-78,0 0-13,-17 66 7,5-1-6,0 8-3,1 6-11,-3 3-11,3-8-6,-2-5-14,1-11-4,0-12-1,6-12-8,2-10-35,2-12-32,2-9-95,0-3-142,8-22-206</inkml:trace>
  <inkml:trace contextRef="#ctx0" brushRef="#br0" timeOffset="142509.0959">9936 15543 1085,'0'0'217,"0"0"-173,0 0 122,0 0-1,0 0-66,0 0-53,16 0-22,8 0-6,9 0-11,6 0-4,5 0-3,1 0-1,0 0-15,-5 0-54,-10 0-94,-11 0-88,-14 0-66,-5 5-247</inkml:trace>
  <inkml:trace contextRef="#ctx0" brushRef="#br0" timeOffset="142697.5924">9893 15716 1351,'0'0'79,"0"0"19,0 0 62,0 0-51,0 0-71,0 0-22,43 5-9,2-4-7,19-1-5,16 0-99,13-10-319</inkml:trace>
  <inkml:trace contextRef="#ctx0" brushRef="#br0" timeOffset="146438.8241">11123 14744 1033,'0'0'21,"0"0"54,0 0 42,0 0-49,0 0-38,0 75 43,1-24-8,-1 2-41,0 3-4,0-7-9,0-8-6,0-9-4,8-10 1,0-11 3,5-7 1,5-4 4,9-5 4,4-22-6,2-10 7,0-7 8,-3-4 6,-4 1-9,-3 3-11,-6 5-7,0 9-2,-2 10-2,0 18-28,-1 2-121,-4 24-189,-7 12-328</inkml:trace>
  <inkml:trace contextRef="#ctx0" brushRef="#br0" timeOffset="146975.897">11383 15143 1419,'0'0'20,"0"0"-6,0 0-3,4 111 75,-11-63-35,-8 4-35,-6 2-10,4-4-6,-2-4 0,3-10-4,5-10-9,8-10-40,3-11-11,0-5 11,0-14 6,12-20-13,6-13 3,-3-4 54,-3-10 3,-3-1 3,-3-4 2,4 4-1,5 1 18,12 11 22,10 11-11,6 7 25,-1 14-24,-6 12 0,-8 6-6,-7 7-20,-10 22-8,-11 9-2,0 4-2,-25 3-19,-10-6-50,-10-7-76,-5-8-27,3-13-200</inkml:trace>
  <inkml:trace contextRef="#ctx0" brushRef="#br0" timeOffset="147293.0218">10837 14695 1325,'0'0'18,"0"0"-14,0 0 73,-21 132 34,21-36-25,0 10-41,0 0-17,0-8-12,0-11-11,0-13-5,6-14-19,9-14-120,12-23-170,7-23-245</inkml:trace>
  <inkml:trace contextRef="#ctx0" brushRef="#br0" timeOffset="147516.4212">11847 14682 805,'0'0'528,"0"0"-507,0 0 27,0 0 90,0 0-65,0 0-7,17 143 10,-17-57-47,-4 0-14,-10 3-9,-3-5-6,-2-10-4,3-3-106,4-15-194,0-11-270</inkml:trace>
  <inkml:trace contextRef="#ctx0" brushRef="#br0" timeOffset="147777.722">10869 15754 1215,'0'0'133,"0"0"-131,83 14 138,-5-10 24,29-1-66,30-3-41,16 0-34,10 0-15,-7 3-8,-17 3-7,-18 5-82,-32 2-186,-30 0-636</inkml:trace>
  <inkml:trace contextRef="#ctx0" brushRef="#br0" timeOffset="148225.3476">10939 16085 1244,'0'0'120,"0"0"-63,0 0 53,0 0 2,0 0-40,-41 128 7,35-46-33,0-4-30,0-8-13,-1-7-3,5-8-1,0-12-18,2-10-103,2-16-163,14-17-272</inkml:trace>
  <inkml:trace contextRef="#ctx0" brushRef="#br0" timeOffset="148627.6041">11265 16291 1091,'0'0'82,"0"0"-19,0 108 115,0-66-56,0 1-63,0-2-38,-8-2-21,2-8 0,-1-5-6,2-10-62,1-9-52,4-7-61,-4-6 37,4-20-23,0-13 39,0-7 106,7-5 22,3 0 37,-2 1 51,0 8 22,-3 4-37,-3 7-36,-2 7-16,0 4-12,0 6-7,0 4-2,0 4-1,0 3-4,0 3-13,0-2 13,0 1-7,9-2-34,11-3-123,3 2-258</inkml:trace>
  <inkml:trace contextRef="#ctx0" brushRef="#br0" timeOffset="148808.743">11226 16179 1275,'0'0'90,"0"0"-87,0 0-3,0 0 93,94-66-65,-70 66-28,6 0-5,-1 15-27,-9 8-154,-16 11-72,-4 11-158</inkml:trace>
  <inkml:trace contextRef="#ctx0" brushRef="#br0" timeOffset="149303.0497">11259 16579 463,'0'0'337,"-33"82"-179,28-53-21,5-10-22,3-9-27,26-5-60,12-5 55,9 0-60,6 0-19,-2-11-4,-7-6 0,-5-6-14,-10-1-18,-8-1 13,-8 4 14,-7 4 5,-3 5 6,-3 8 26,-3 4 46,0 0-16,0 9-40,0 24-18,-8 13 15,-2 12 9,-2 3-12,0-2-15,2-4 4,5-7-5,2-10-1,3-13-1,0-9-11,0-10-26,0-6-13,5 0-5,1-18-18,1-15 5,4-11 2,-2-13 52,-2-12 12,-1-7-1,-2 0 5,1 6 7,-2 14 54,9 13-9,4 14-18,2 9-2,8 12-3,1 8-16,1 1 1,-1 26 7,-12 9-11,-8 5-7,-7 2-3,-13-1 0,-13-8-4,-2-8-20,5-11-76,3-15-38,9 0-53,7-20-184</inkml:trace>
  <inkml:trace contextRef="#ctx0" brushRef="#br0" timeOffset="149527.4507">12097 16280 1315,'0'0'175,"0"0"-174,14 126 90,-10-43 88,-4 6-89,0 6-43,-3-6-9,-4-10-7,0-13-31,4-12-1,3-14-32,0-15-72,0-18-263,8-7-673</inkml:trace>
  <inkml:trace contextRef="#ctx0" brushRef="#br0" timeOffset="149998.1034">12710 15731 664,'0'0'533,"0"0"-510,0 0 42,0 0 119,0 0-75,0 0-47,100 0-32,-55 0-23,-2 0-7,-3-4-10,-10 1-99,-12 3-185,-13 0-382</inkml:trace>
  <inkml:trace contextRef="#ctx0" brushRef="#br0" timeOffset="150129.8353">12719 15913 1471,'0'0'29,"0"0"-26,0 0 24,0 0-27,87-54-100,-79 47-243</inkml:trace>
  <inkml:trace contextRef="#ctx0" brushRef="#br0" timeOffset="152848.8466">14303 14961 1197,'0'0'157,"0"0"-142,0 0 79,0 0 8,0 0-80,0 0-22,0 0-1,-19 93 1,11-49 0,2-7 0,0-10-2,6-10 0,0-6-29,12-11-18,15 0 16,7-17 27,4-11-2,-6-5 6,-5-1 2,-8-2 5,-9 8 4,-6 5 26,-4 11 20,0 9 0,0 3 5,0 0-30,0 25-15,0 16-5,0 14 24,0 6 4,-6-6-25,-3 0-10,-3-5-3,3-7-2,3-7-60,6-11-126,0-14-153,12-11-350</inkml:trace>
  <inkml:trace contextRef="#ctx0" brushRef="#br0" timeOffset="153054.5817">14820 14913 1352,'0'0'117,"0"0"-85,0 0 46,0 0-11,-7 102-22,-6-35 0,-5-5-26,3-6-16,4-9-3,7-8-6,4-9-97,3-12-166,16-14-267</inkml:trace>
  <inkml:trace contextRef="#ctx0" brushRef="#br0" timeOffset="153284.6933">15062 15037 1115,'0'0'73,"0"0"-72,0 0 49,0 0 54,0 0-75,0 0-3,21 61 43,5-26-13,2-2 25,-6-6-14,-4-1-11,-6-5-23,-11-2-21,-1 1-9,-10-5-3,-18-1-16,-8-9-69,-3-5-61,5-1-89,7-23-181</inkml:trace>
  <inkml:trace contextRef="#ctx0" brushRef="#br0" timeOffset="153413.5727">15141 14979 1207,'0'0'82,"0"0"-80,114-72-2,-81 62 19,1 9-19,-1 1-20,-8 15-163,-7 10-314</inkml:trace>
  <inkml:trace contextRef="#ctx0" brushRef="#br0" timeOffset="153825.4135">14128 15666 336,'0'0'406,"0"0"-264,0 0 65,0 0 3,0 0-42,0 0-58,153-3-13,-48-4-7,24 0-26,13-2-12,9-3-13,2-1-9,-1 2-18,-13 0 3,-17 1-15,-19 1-1,-29 4-13,-24 5-29,-20 0-35,-25 0-98,-6 8-196,-29 2-102</inkml:trace>
  <inkml:trace contextRef="#ctx0" brushRef="#br0" timeOffset="154978.8453">14351 16215 400,'0'0'573,"0"0"-520,25-78 19,-7 54 94,2 2-33,2 6-67,2 9-35,-2 4-4,-2 3-5,-1 20-13,-6 13-2,-3 11-7,-10 5 0,0 4-4,-27 2 0,-12 1-15,-6-6-7,6-8 7,12-8 13,15-11 4,12-10 2,17-8 1,20-5 6,9 0 8,-4-5 7,-2-8 8,-14-3 2,-12-3-3,-14-5 7,-7-5 6,-27-7-14,-13-6-22,-9-4-4,-1-5-1,7 1-1,9 4 0,12 10-14,15 9-30,8 9-57,6 7-73,18 6-137,16 5-325</inkml:trace>
  <inkml:trace contextRef="#ctx0" brushRef="#br0" timeOffset="155185.9176">14830 16218 1411,'0'0'115,"0"0"-114,0 0 73,0 0 43,0 0-89,0 0-28,8 9-2,-16 4-2,-2-6-76,6 0-38,0-7-44,4 0-42,0-14-89,5-6-290</inkml:trace>
  <inkml:trace contextRef="#ctx0" brushRef="#br0" timeOffset="155548.996">15086 16012 14,'0'0'1363,"0"0"-1342,0 0 19,0 0 103,0 0-84,0 0-55,-28 78 0,7-6 6,0 3-7,4 0 2,6-7-2,6-10-2,5-10-1,0-11 0,16-13-1,3-10 1,4-13 1,4-1-1,0-10 0,-2-15 3,-7-7-3,-4-4 0,-13-1 6,-1 2-3,-10 6-3,-8 8-6,-3 13-9,-1 8-4,1 6-30,-2 17-10,4 7-25,9 4-69,8-3-10,2-8-157,6-10-362</inkml:trace>
  <inkml:trace contextRef="#ctx0" brushRef="#br0" timeOffset="155872.8607">15424 15989 1129,'0'0'26,"0"0"9,0 0 135,0 0-80,0 0-84,-64 75-5,44-1 7,10 8-2,10-9-2,0-10-2,16-11 1,7-11-1,-2-14 1,-1-10 0,-6-10 3,-7-6 16,-4-1 25,-3-3 26,0-18-18,0-4-43,-6-6-12,-12 1-9,6 8-24,-1 5-32,3 9 15,4 8-9,0 0-34,-1 5-64,1 11-40,-1-1-194</inkml:trace>
  <inkml:trace contextRef="#ctx0" brushRef="#br0" timeOffset="156923.3188">15419 15954 1004,'0'0'50,"0"0"-48,0 0 94,-31 84 30,17-32-40,-2 8-27,5 3-9,2-2-28,6-6-5,3-6 3,0-5 1,0-5-5,5-9-4,5-10 5,0-8-2,4-7-1,2-5 4,8 0 5,2-4-6,0-14-13,-1-6 3,-6 0-2,-6-1 1,-8 0-4,-5 4 2,0 1 1,-18 3-5,-5 3-3,-4 3-5,-2 3-3,2 4-2,3 4-3,4 0-1,6 0-23,5 6-25,-2 2-48,8 2-113,3-2-204</inkml:trace>
  <inkml:trace contextRef="#ctx0" brushRef="#br0" timeOffset="159465.1055">16265 15643 413,'0'0'288,"0"0"-266,0 0 30,0 0 93,0 0-37,0 0-40,0 0-4,0 0 11,0 0 20,6 0-10,10 0-26,8 0-26,7 0-9,5 0-13,0 3-8,1 0-3,-3 2 0,-7-1-6,-6 0-8,-6 2-46,-6-1-84,-6 1-82,-2-5-213</inkml:trace>
  <inkml:trace contextRef="#ctx0" brushRef="#br0" timeOffset="159677.4693">16282 15790 913,'0'0'66,"0"0"-60,0 0 67,0 0 43,0 0-75,115 7-41,-65-4 0,0-3-87,-6 0-296</inkml:trace>
  <inkml:trace contextRef="#ctx0" brushRef="#br0" timeOffset="167560.3468">17362 15265 1178,'0'0'242,"0"0"-231,0 0 10,0 0 36,0 0-28,-4 76-8,-17-17 2,-11-1-13,1-1-4,3-6 0,5-8 0,12-7-5,8-8 2,3-6 3,0-5 1,18-7 8,8-3 0,7-2 11,6-5-4,7 0-12,-1 0-10,3-12-17,-4-2-138,-6-1-202,-13 1-460</inkml:trace>
  <inkml:trace contextRef="#ctx0" brushRef="#br0" timeOffset="167744.8645">17477 15626 1426,'0'0'244,"0"0"-240,0 0 27,0 0 56,0 0-48,-56 105 10,23-48-26,3 2-7,-1-7-15,4-4-1,7-7-8,7-10-50,13-7-81,0-11-170,10-13-287</inkml:trace>
  <inkml:trace contextRef="#ctx0" brushRef="#br0" timeOffset="168133.277">17796 15400 908,'0'0'61,"0"0"-49,0 0 119,0 0-16,0 0-35,0 0-35,100-56 3,-59 48-3,0-1-4,-3 2 1,-10 3 11,-12 3-16,-5 1-16,-4 5-5,-2 25-9,-5 15 6,0 11 31,-5 9 2,-15 1-19,-8-5-19,-2-4-1,4-6-6,0-8-1,6-10-17,7-10-77,5-10-71,5-7-82,-3-6-90,-3 0-323</inkml:trace>
  <inkml:trace contextRef="#ctx0" brushRef="#br0" timeOffset="168291.2557">17765 15700 868,'0'0'530,"0"0"-498,0 0 52,75-77 72,-35 65-76,3 2-56,2 3-18,1 3-6,-1 1-7,3 2-59,-2-1-126,-1 0-338</inkml:trace>
  <inkml:trace contextRef="#ctx0" brushRef="#br0" timeOffset="168492.2268">18344 15640 1568,'0'0'92,"0"0"-76,0 0-16,0 0 41,0 0-41,0 0-8,10-6-2,-10 12-27,0-1-57,0-1 8,6-3-92,10-1-174,10 0-446</inkml:trace>
  <inkml:trace contextRef="#ctx0" brushRef="#br0" timeOffset="168880.4591">18872 15454 1315,'0'0'53,"0"0"-47,25-95 49,-25 76 28,-18 8-50,-11 11-33,-9 0-20,-4 18 11,2 14-12,11 6-7,13 3-14,13-5-13,3-7 27,11-7 5,14-10 23,3-7 3,5-5 9,0 0 40,-1-12 27,0-5-21,-6 2 5,-10 4-6,-10 6 8,-3 5-24,-3 0-29,0 24-10,-6 12-1,-12 11 14,-2 3-9,0-2-3,4-4-3,5-5-1,8-6-10,3-8-89,0-7-93,17-10-118,5-8-309</inkml:trace>
  <inkml:trace contextRef="#ctx0" brushRef="#br0" timeOffset="169191.7678">19151 15464 1191,'0'0'48,"0"0"-32,109-64 173,-66 59-71,-3 5-64,-9 0-31,-11 24-16,-13 11-4,-7 12 0,-15 8-1,-20 1 0,-11 0 0,4-6 2,5-10-3,12-10-1,13-10 0,8-12 2,4-4 0,0-4 5,20 0 13,17-1 5,13-14-19,7-6-6,4 0-63,0-5-182,0 2-344</inkml:trace>
  <inkml:trace contextRef="#ctx0" brushRef="#br0" timeOffset="169924.8407">19882 15698 825,'0'0'273,"0"0"-267,0 0 5,0 0 84,0 0-19,0 0-64,-2 0-5,2 0 2,0 0-3,7 0 8,12 0 38,13 0 21,11 0-34,7-7-2,-2-3-11,-5 2 1,-6 0-13,-11 2-8,-10 1-2,-6-1-4,-5 1 0,-4-1-17,-1-6-28,0-6-8,-4-6 2,-4-5 45,7-2 6,1 2 4,0 0 15,12 2 10,7 6 8,5 4-10,0 8 15,-2 6-14,7 3-18,2 10-7,-1 18 1,-3 7-1,-10 8 3,-9 3-4,-8-1 2,0 0-2,-18-2 1,-1-7-1,4-7 2,7-8 2,8-8 4,0-5 6,29-7 4,30-1-8,35 0-12,30-16-36,10-7-196,-6-10-510</inkml:trace>
  <inkml:trace contextRef="#ctx0" brushRef="#br0" timeOffset="172540.1069">21430 15464 873,'0'0'503,"0"0"-453,0 0-43,0 0 49,0 0 50,0 0-52,0 0-30,91-16-10,-47 16-5,-2 0 6,3 0-9,-5-3-6,2-1-2,-2-1-28,-8 1-73,-10 4-89,-14 0-78,-8 4-246</inkml:trace>
  <inkml:trace contextRef="#ctx0" brushRef="#br0" timeOffset="172698.1291">21484 15637 1355,'0'0'207,"0"0"-165,0 0 27,89-5 36,-53 2-53,5-1-28,6 2-24,7 2-12,-1 0-87,-5 0-175,-5-5-347</inkml:trace>
  <inkml:trace contextRef="#ctx0" brushRef="#br0" timeOffset="179514.9525">22845 15357 992,'0'0'99,"0"0"-75,0 0 14,0 0 79,0 0-10,0 0-53,0 0 0,-68 70-7,25-27 17,-2 2-13,-3-1-30,2-2-10,1-3-9,6-3-2,6-10-1,8-4-10,7-10-64,6-7-22,6-5-62,3 0-27,3-6-84,0-14-193</inkml:trace>
  <inkml:trace contextRef="#ctx0" brushRef="#br0" timeOffset="179761.2471">22443 15334 91,'0'0'891,"0"0"-766,0 0-46,0 0 68,0 0-8,0 0-57,35-21-43,9 49-5,8 10 21,5 7-15,-2-4-25,-6 2-5,-3-1-8,-5-5-2,-12-1-3,-6-1-27,-13-2-91,-7-2-101,-3-4-65,0-8-263</inkml:trace>
  <inkml:trace contextRef="#ctx0" brushRef="#br0" timeOffset="180052.122">23184 15870 1160,'0'0'126,"0"0"-117,0 0 89,0 0 41,-1-71-79,-26 63-43,-8 8-10,-5 0-3,-1 20-2,5 14 2,4 7 10,13 4-5,8-1 0,11-4-2,0-9-3,17-4 0,14-8 1,9-7-4,9-10-1,8-2-6,1-2-102,-2-18-196,-3-5-538</inkml:trace>
  <inkml:trace contextRef="#ctx0" brushRef="#br0" timeOffset="181771.3494">23264 15900 160,'0'0'241,"0"0"-147,0 0-38,0 0 18,0 0 2,0 0-24,-6-19 15,5 17-37,-1 0 8,0-1-1,2 1-12,-2-1-1,1 1 0,-2 1-3,0-3 3,-3 1 5,1-1-2,-3-1 3,-2 0-12,1 1-8,-1 0 1,0 0 2,0 2-7,0 1-5,-3 1 0,1 0-1,-2 0 0,2 0 1,0 0 0,-4 6 1,-1 3 2,0 3 11,-1-3-3,3 2-7,3-2 1,4-1-4,4-1 0,-2 3 2,6-2 6,-2 1-2,2 3 0,0-2-5,0 1 5,0 1-3,0 1 0,0-4 3,0 2 1,0-2-3,0-1-3,0 3 1,0-1 3,5 2 2,2-2 3,3 2-1,-2-3 4,1-1-4,-3-2 0,1-1-1,0 1-1,-1 0-3,0-1 0,-2 0 1,3 0-5,4-1 1,-2 0 0,4 0 3,-1-1-1,2-3-3,2 0-1,2 0-1,5-3-10,2-11-138,3-8-177</inkml:trace>
  <inkml:trace contextRef="#ctx0" brushRef="#br0" timeOffset="194155.2241">1389 16271 1206,'0'0'105,"0"0"-96,0 0 9,0 0 26,0 0 5,0 0-8,0 0 1,-76 75-1,16-13-11,-14 7-26,-6 1 4,0-7-2,5-10-6,15-12-1,19-16 0,20-13-16,15-12-48,6 0-13,12-15-79,21-9-40,3-8-118,4 0-16</inkml:trace>
  <inkml:trace contextRef="#ctx0" brushRef="#br0" timeOffset="194415.7698">924 16274 1083,'0'0'122,"0"0"-33,0 0 48,0 0-45,0 0-27,0 0-40,43 19-17,-9 23 19,0 13-3,-11 7-14,-4 3 2,-10-1-10,-4-5-1,-4-9-1,6-11-2,4-10-36,13-6-96,10-6-103,10-4-88,5-1-135</inkml:trace>
  <inkml:trace contextRef="#ctx0" brushRef="#br0" timeOffset="194676.7867">1523 16858 982,'0'0'261,"0"0"-226,0 0-3,-94-30 48,51 30 3,3 7-40,-2 16-12,6 8-14,8 7-5,11 2 4,11 0-1,6-2-6,2-4-2,16-7-4,12-5 0,8-8-3,10-4-7,9-10-92,7 0-146,2-7-205</inkml:trace>
  <inkml:trace contextRef="#ctx0" brushRef="#br0" timeOffset="194964.6622">2069 16730 1233,'0'0'169,"0"0"-169,0 0 0,0 0 11,0 0 56,94-18-34,-66 25-27,-5 4-6,5-3-5,-4 1-95,-1-4-122,-3-5-253</inkml:trace>
  <inkml:trace contextRef="#ctx0" brushRef="#br0" timeOffset="195134.5266">2032 16872 1440,'0'0'148,"0"0"-135,0 0-1,0 0 64,0 0-12,0 0-64,129 0-32,-72 0-198,4 0-310</inkml:trace>
  <inkml:trace contextRef="#ctx0" brushRef="#br0" timeOffset="196102.0457">2806 16588 1101,'0'0'158,"0"0"-87,0 0 33,0 0-60,0 0-19,0 0 9,-46 88 9,25-35-23,-2 0-16,6 0 2,11-9-4,6-6-2,7-9 0,27-12-5,10-12-2,9-5-14,5-10-6,2-15-22,-7-5-7,0-4 3,-17 0 7,-6 0 15,-14 2 15,-7 7 16,-9 7 8,0 8 20,0 3 51,-6 7 0,-5 0-5,-6 18-26,-7 18 16,0 16 1,-2 7-20,4 3-24,0-6-12,10-6 0,5-10-9,5-4 0,2-9-38,4-7-107,16-12-86,4-8-127,4-6-239</inkml:trace>
  <inkml:trace contextRef="#ctx0" brushRef="#br0" timeOffset="196358.3347">3413 16673 1184,'0'0'74,"0"0"-39,97-20 96,-55 20 0,0 22-38,-4 16-40,-11 11-13,-15 7-14,-10 0-11,-2 0-1,-6-5-7,-14-6-4,4-9-3,0-9-4,5-10-71,5-3-99,0-11-158,-2-3-262</inkml:trace>
  <inkml:trace contextRef="#ctx0" brushRef="#br0" timeOffset="196531.8628">3423 16948 1320,'0'0'167,"84"-41"-156,-29 28 35,2 5 58,-5 5-39,-1 3-47,-1 0-18,-2 0-17,1 12-88,-4-4-144,-6 0-263</inkml:trace>
  <inkml:trace contextRef="#ctx0" brushRef="#br0" timeOffset="196687.4345">4054 16964 1483,'0'0'229,"0"0"-210,0 0 37,0 0-9,0 0-16,0 0-31,11-20-38,-11 32-113,0-1-142,0-8-297</inkml:trace>
  <inkml:trace contextRef="#ctx0" brushRef="#br0" timeOffset="197115.0494">4365 16716 1138,'0'0'60,"0"0"3,71-80 96,-47 64-54,2 11-49,0 5-40,0 0-13,-1 14-3,-8 15 0,-10 9-1,-7 7-6,-15 8 4,-19 5-1,-4 2-3,0-4-7,5-6 11,12-11 3,12-7-1,7-12 1,2-6 0,5-8 1,16-6 6,4 0 2,2-6 11,-4-11 2,-6-8 10,-5-2-9,-9-5-4,-3-7-5,-13-3-14,-17-4-4,-4 5-9,-1 7-14,7 12-11,7 10-22,9 8-34,5 3-136,5 1-160</inkml:trace>
  <inkml:trace contextRef="#ctx0" brushRef="#br0" timeOffset="197536.1878">5024 16495 1325,'0'0'167,"0"0"-167,0 0-10,0 0 10,-30 139 21,-6-60 4,2 2-22,7-4-3,12-7 0,9-9-1,6-13 2,0-12-1,13-14 1,3-7 2,1-13 8,-3-2 10,4 0 2,-8-10 3,-1-9-10,-4-4-11,-1-2 0,-4 1-5,0 6-4,0-1 3,-2 5-8,-8 2 2,-5-1-20,-4 4-15,1 1-3,2 4 13,3 4 8,5 0 2,5 0 11,0 0-16,3 0-23,-6 0-25,0 2-26,-9 6-39,-3 2-19,-1 1-49,2-8-227</inkml:trace>
  <inkml:trace contextRef="#ctx0" brushRef="#br0" timeOffset="198638.2192">4584 16881 338,'0'0'129,"0"0"-33,0 0 25,0 0 40,0 0-20,0 0-22,13-73-62,-13 53 7,0-8 30,5-5-32,1-4-15,4 0-13,-1 2-5,-4 7 3,-5 8 10,0 7-20,-21 13-22,-22 0-15,-10 30 2,-5 17 10,6 9 0,9 3-7,13 0-3,10-9 8,10-10 4,9-11 1,1-12 0,14-10 2,12-5 3,4-2 27,0 0 4,-2-6-3,-4 0 1,-9-1-15,-8 3-3,-4 4 7,-3 0-2,0 0-8,0 18-8,-8 12 17,-5 12 37,-2 7-7,-1 5-14,1 3-10,-3 2-3,0 1-13,-1-7 0,0-11-12,9-9-1,4-11-4,3-12-30,3-3-38,0-7-58,8-4-112,17-20-209</inkml:trace>
  <inkml:trace contextRef="#ctx0" brushRef="#br0" timeOffset="199137.9249">4894 16811 874,'0'0'45,"0"0"-39,0 0 72,9-95 48,-1 72-60,5-2 11,2 2 14,6 4-13,-1 5-16,-3 12 15,-2 2-28,-5 19-20,-2 22-18,-8 13 4,0 11 4,-24 3-11,-9-1-8,-10-4 1,-6-5-1,-5-7 0,5-10 1,6-11-1,13-13 0,16-8 2,8-9 3,6 0 10,0 0 34,0-10-9,0-10-11,6-6-22,8 1 0,7 4-4,1 9 7,-1 6-1,1 6-5,2 13-4,0 21 0,-3 11 0,-2 5 1,-1 0-1,0-10-4,1-9 4,4-7-32,2-10-80,1-14-95,2 0-201</inkml:trace>
  <inkml:trace contextRef="#ctx0" brushRef="#br0" timeOffset="199709.7096">5438 16984 548,'0'0'625,"0"0"-566,0 0 36,0 0 89,0 0-15,0 0-74,102-26-59,-40 21-11,3 0-7,-4 4-13,-10 1-5,-14 0-9,-7 3-82,-14 11-145,-13-1-156,-3 0-511</inkml:trace>
  <inkml:trace contextRef="#ctx0" brushRef="#br0" timeOffset="199868.6715">5535 17205 1526,'0'0'71,"0"0"-54,0 0 84,0 0-63,0 0-38,107-32-8,-64 32-90,0 0-211,6 0-305</inkml:trace>
  <inkml:trace contextRef="#ctx0" brushRef="#br0" timeOffset="200498.1186">7058 16449 638,'0'0'446,"0"0"-333,0 0-23,0 0 8,0 0-39,0 0 7,-1 81 7,1-35-26,0 2-32,-9-2-13,-6-3-2,-6-3-4,3-2-49,-1-6-77,-1-6-111,0-6-82,0-8-205</inkml:trace>
  <inkml:trace contextRef="#ctx0" brushRef="#br0" timeOffset="200797.5196">6475 16924 974,'0'0'135,"0"0"-66,0 0 59,0 0 66,170 3-38,-22-3-69,23 0-40,4 0-24,-17 0 14,-22 0-16,-17 0-10,-21 0-7,-18 3-4,-22 11-23,-27 0-69,-22 1-113,-9-1-135,-21-11-144</inkml:trace>
  <inkml:trace contextRef="#ctx0" brushRef="#br0" timeOffset="203698.4724">6290 17366 614,'0'0'44,"0"0"-44,0 0 28,0 0 84,0 0-42,0 0-35,-38-50 0,38 36 14,0 0 3,0-2 15,5 2-3,12 0-27,4 9-1,4 5 18,5 13-13,-6 22 8,-9 18-9,-15 10-17,-24 3-16,-20 6-7,-14-4 0,-1-3 0,-1-15-7,5-11 4,7-19-29,11-12 13,16-8 4,9-20 15,12-15 10,0-11 0,18-4 22,12 4 6,5 8 11,0 11-5,-7 17 0,-1 10-24,-6 4-14,-3 21 1,3 12-6,-6 6-1,-5-1 0,-4-1-2,-3-3 0,2-7-53,4-12-63,8-6-100,9-12-103,4-1-220</inkml:trace>
  <inkml:trace contextRef="#ctx0" brushRef="#br0" timeOffset="203888.1292">6654 17476 168,'0'0'1024,"0"0"-905,0 0-43,0 0-27,0 0 26,-3 73 22,-10-21-36,1 1-47,2-2-14,-1-9 0,8-3-6,3-12-75,0-8-98,0-12-108,9-7-137</inkml:trace>
  <inkml:trace contextRef="#ctx0" brushRef="#br0" timeOffset="204064.227">6726 17607 656,'0'0'429,"25"-78"-304,-19 58 28,-3 6-7,-3 12-17,0 2-64,0 16-61,-6 15-2,-6 10 1,0 6-1,3-1-2,5-7-5,4-6-28,0-6-138,0-10-167,0-14-425</inkml:trace>
  <inkml:trace contextRef="#ctx0" brushRef="#br0" timeOffset="204472.2518">6605 17433 1172,'0'0'40,"0"0"-40,0 0 14,0 0 53,103-50-23,-52 50-34,10 0-10,5 6-1,2-6-1,-1 0 1,-3 0-3,-3-15 4,-6-10 1,-13-1 5,-10-4-2,-10 0 41,-14 2 31,-8 5-31,0 9-7,-11 6-12,-17 8-26,-11 17-1,-12 28 1,-4 24 1,-3 21 6,13 9 7,8 3 16,19-9-7,12-12-18,6-15-4,0-13 1,1-13-2,4-15-5,-1-6 1,-2-11-25,-2-8-30,0 0-13,-5-10-24,-12-12-113,2-8-46,0-6-51,9-2-311</inkml:trace>
  <inkml:trace contextRef="#ctx0" brushRef="#br0" timeOffset="204609.0668">6977 17684 989,'0'0'174,"0"0"-115,113-30 39,-66 24 0,7-1-72,6 3-26,7 1-26,-6 0-219,-9 3-294</inkml:trace>
  <inkml:trace contextRef="#ctx0" brushRef="#br0" timeOffset="204816.6983">7781 17483 1267,'0'0'169,"0"0"-150,0 0 19,0 0 12,-101-31-8,51 82-15,0 16-16,16 8-11,18-5 0,13-8 0,3-12-1,19-16 1,15-12-3,14-15-2,7-7-24,6-4-47,-1-21-133,-3-6-191</inkml:trace>
  <inkml:trace contextRef="#ctx0" brushRef="#br0" timeOffset="205517.8243">8859 17503 1054,'0'0'193,"0"0"-166,0 0 32,137-27 69,-59 24-46,2 0-27,0 3-32,-8 0-19,-9 0-4,-13 0-16,-15 5-107,-20 1-147,-15 6-214,-15 4-219</inkml:trace>
  <inkml:trace contextRef="#ctx0" brushRef="#br0" timeOffset="205674.6698">8954 17684 1449,'0'0'72,"0"0"-66,90-23 11,-38 12 43,8-1-30,-1 5-22,-1-1-8,-4 2-24,-3 3-152,-14-5-141,-16-2-295</inkml:trace>
  <inkml:trace contextRef="#ctx0" brushRef="#br0" timeOffset="205885.5231">9512 17113 1399,'0'0'70,"0"0"-57,96 10 99,-67 43-15,-6 23-13,-16 16-21,-7 8-28,-24 1-19,-22-1-11,-13-8-5,-3-9 0,1-12-27,7-14-73,11-14-131,16-20-147</inkml:trace>
  <inkml:trace contextRef="#ctx0" brushRef="#br0" timeOffset="206392.6141">10933 17452 1189,'0'0'85,"0"0"-67,0 0 113,0 0-72,-111-48-20,54 78 0,0 14-5,9 9-16,9 3-2,17-2 0,14-5 0,8-12 6,19-7-2,24-10-8,23-11-2,14-5-10,8-4-27,0 0-128,-9-7-130,-16 0-284</inkml:trace>
  <inkml:trace contextRef="#ctx0" brushRef="#br0" timeOffset="206747.2476">11550 17718 1041,'0'0'192,"0"0"-175,0 0 159,0 0-14,0 0-94,0 0-22,71-14-7,-31 14-13,1 0-16,2 0-10,-1 0 0,-3 0-18,-4 0-84,-6 0-126,-10 1-127,-11 7-318</inkml:trace>
  <inkml:trace contextRef="#ctx0" brushRef="#br0" timeOffset="206926.5777">11641 17866 1330,'0'0'133,"0"0"-89,0 0 101,0 0-57,0 0-51,0 0-21,81-8-13,-46 8-3,4 0-29,10 0-97,-3 0-225,0 0-456</inkml:trace>
  <inkml:trace contextRef="#ctx0" brushRef="#br0" timeOffset="207549.7409">13648 16781 1356,'0'0'86,"0"0"-75,0 0 30,0 0-17,0 0 11,0 88 36,-1-33-37,-12-1-24,-1-4-8,2-6-2,3-4-13,8-4-97,1-5-135,0-8-130,0-6-317</inkml:trace>
  <inkml:trace contextRef="#ctx0" brushRef="#br0" timeOffset="207929.8545">13096 17287 702,'0'0'252,"0"0"-236,0 0 67,0 0 56,0 0-26,142-18-27,-48 26 4,37 3-15,32 0-23,19-6-18,-5-1-10,-20-1-19,-27 0 2,-32 2-6,-16 0-1,-18 1-35,-19 0-116,-23-6-153,-22 2-384</inkml:trace>
  <inkml:trace contextRef="#ctx0" brushRef="#br0" timeOffset="208815.0053">12916 17631 1096,'0'0'103,"0"0"-80,0 0 61,0 0 55,0 0-84,0 0-34,70-44-2,-49 74-5,-8 7-12,-13 5-2,-1 6-5,-32 2 1,-10-3-18,-8-3-23,2-10 2,9-11 22,13-10 21,18-9-1,9-4 2,0 0 19,19-11 5,5-6-10,9 2-1,-6 1 6,3 2-2,-7 2-18,-2 3 0,-3 4-5,5 2-49,2 1-77,0 0-47,-1 3 2,-7 3 51,-4 1 44,-3-5 25,-1-2 20,3 0-7,0-2 2,7-14-48,3-4 32,0 0 41,-3-2 16,-4 5 12,-5 1 128,-5 5 23,-5 4 36,0 3-36,0 1-43,0 3-20,0 3-42,0 16-47,-2 9 29,-6 3-2,-4 4-24,0-1-13,-6-2 1,-1 2-4,0-8 4,5-3-4,6-9-40,7-5-138,1-6-78,3-3-92</inkml:trace>
  <inkml:trace contextRef="#ctx0" brushRef="#br0" timeOffset="209424.1615">13317 17852 1176,'0'0'124,"0"0"-124,0 0 0,0 0 31,-92 69 29,62-35-38,2-5-20,4-2-2,3-3-47,3-5-124,6-8-153,3-6-412</inkml:trace>
  <inkml:trace contextRef="#ctx0" brushRef="#br0" timeOffset="209632.4844">13186 17827 1207,'0'0'130,"0"0"-121,0 0 68,0 0-8,0 0 10,0 0 10,22 101-51,-20-64-20,-2-4-12,0-1-5,1-5-1,5-3-15,6-5-116,6-9-157,0-5-265</inkml:trace>
  <inkml:trace contextRef="#ctx0" brushRef="#br0" timeOffset="210088.7189">13581 17829 875,'0'0'94,"0"0"-84,0-77 117,17 48-20,5 5 7,0 9-26,-5 2-33,-4 10-29,-4 3-17,-6 13-5,-3 19-2,0 9-2,-17 5 0,-11 0-5,-3-2 0,4-8-16,11-4 8,11-9 9,5-4 4,9-5 2,17-3 40,4-2 46,-2-3 10,-7 1-55,-5-3 22,-7 2-40,-8 3-15,-1 1-9,-1 4-1,-24 0 0,-2-1-5,-5-4-37,0-6-53,11-3-40,12-12-121,9-15-185</inkml:trace>
  <inkml:trace contextRef="#ctx0" brushRef="#br0" timeOffset="210257.5854">13879 17912 1463,'0'0'71,"0"0"-58,0 0 63,0 0-44,0 0-32,0 0-10,0 0-35,5 17-193,4-11-282</inkml:trace>
  <inkml:trace contextRef="#ctx0" brushRef="#br0" timeOffset="210464.0391">14078 17685 529,'0'0'1066,"0"0"-1045,0 0-16,0 0 17,0 0 15,-6 105 32,-2-46-32,-1-3-34,5-6-3,3-7-4,1-4-51,0-9-121,8-7-193,7-12-355</inkml:trace>
  <inkml:trace contextRef="#ctx0" brushRef="#br0" timeOffset="210793.9855">14236 17803 1156,'0'0'209,"0"0"-201,0 0 73,0 0-20,0 0-58,0 0 2,7 109-3,-1-69-2,3-8 0,6-10-4,6-8-26,6-11-37,3-3 11,1-15 28,-1-14 28,-5-11 2,-5 0 16,-11-1 48,-6 7 5,-3 9-1,0 9 10,-8 16-22,-8 0-36,-2 27-18,-5 12 1,4 11 1,6 1-4,5 0-2,8-5-5,0-3-27,6-9-141,19-9-150,7-15-72</inkml:trace>
  <inkml:trace contextRef="#ctx0" brushRef="#br0" timeOffset="210990.3873">14837 17824 1358,'0'0'214,"0"0"-212,0 0 16,0 0-2,0 0 2,-103 91 5,59-48-23,9-4-4,11-6-7,10-7-100,10-6-121,4-10-86,0-10-306</inkml:trace>
  <inkml:trace contextRef="#ctx0" brushRef="#br0" timeOffset="211176.519">14643 17855 631,'0'0'629,"0"0"-560,0 0 47,0 0 51,0 0-95,0 0-61,34-3-9,-24 38 9,-2 3-7,-2-1-4,-1-2-2,1-2-54,0-6-125,2-3-140,2-15-265</inkml:trace>
  <inkml:trace contextRef="#ctx0" brushRef="#br0" timeOffset="211642.0359">15116 17771 1066,'0'0'54,"0"0"-13,0 0 93,0 0-43,0 0-91,0 0-5,-10 22 0,10 4 1,0-1-1,0 0 3,6-9 1,5-6 1,1-3 2,6-3 3,2-2 32,7-2 11,1 1-2,-1 2 12,-4 4-6,-4 2-40,-8 5 22,-5 6-11,-6 2-13,0 0-6,-7 4-2,-17-2-1,-6-4-1,-1-3-6,2-9-59,4-6-54,9-2-72,1-9-85,6-15-230</inkml:trace>
  <inkml:trace contextRef="#ctx0" brushRef="#br0" timeOffset="212039.2301">15146 17713 1003,'0'0'116,"89"-55"-113,-44 37 45,1 7 79,-3 6-49,-5 5-72,2 0-6,3 14-5,-4 6 0,-4 3-2,-12 4 1,-9 2 1,-5 3 5,-9 1 0,0 4 3,-19 4 0,-2 1 2,2 1 4,5-4 16,11-6 7,3-5 2,3-9-14,19-3 52,8-10-39,4-2-7,1-4 10,0-3-10,1-17-9,-3-5-6,-8-7-1,-5-4 5,-13-8 4,-7 0-5,-4-1-7,-23 6-7,-5 7 0,-2 11-18,3 9-27,-1 7-41,6 5-54,4 0-176,9 7-229</inkml:trace>
  <inkml:trace contextRef="#ctx0" brushRef="#br0" timeOffset="212560.8518">16252 17799 1128,'0'0'40,"0"0"-30,0 0 118,0 0 18,0 0-60,0 0-16,-101 106-8,71-66-20,0-1-18,2-3-17,6-5-7,2-6 0,7-7-6,5-5-57,7-8-76,1-5-91,0 0-58,10-18-133</inkml:trace>
  <inkml:trace contextRef="#ctx0" brushRef="#br0" timeOffset="212759.8425">15986 17799 1253,'0'0'76,"0"0"-72,0 0 59,83 66 51,-58-32-42,-4 2-39,-3-4-19,-3 1-13,0-3-1,-1-4-11,3-1-104,3-12-158,5-6-232</inkml:trace>
  <inkml:trace contextRef="#ctx0" brushRef="#br0" timeOffset="213849.3423">16521 17832 618,'0'0'168,"0"0"-142,0 0 65,0 0 79,0 0-29,-13-76 21,13 74-63,0 2-27,0 2-39,0 25-25,0 9 11,0 11 28,0 3-28,3-1-15,0-4-3,7-7-1,1-5 0,8-13-8,6-6-39,1-9-4,8-5 11,-3-13 31,-3-13 5,-2-15 4,-2-4 2,-6-2 3,-9 4 10,-8 8 18,-1 11 6,0 11-4,-3 9-7,-4 4-7,-1 12-13,-1 21-7,0 14 9,3 6 10,2 4-6,-2-5-11,3-4-3,0-6 0,1-9-1,2-9-27,0-7-78,0-9-63,20-8-106,3 0-59,9-12-449</inkml:trace>
  <inkml:trace contextRef="#ctx0" brushRef="#br0" timeOffset="214155.5586">16996 17925 317,'0'0'858,"0"0"-846,0 0-11,119-59 93,-76 46 43,0 4-68,-4 4-30,-5 5 22,-10 0-6,-4 0-9,-1 10-15,-6 16-6,-5 10-5,1 5 4,-9 4-10,0-2 6,-12 1-11,-5-2-7,-3-6-2,2-5-1,4-5-23,4 0-88,-1-11-85,4-1-117,1-11-155</inkml:trace>
  <inkml:trace contextRef="#ctx0" brushRef="#br0" timeOffset="214355.7248">17074 18140 1082,'0'0'151,"0"0"-149,0 0 38,55-78 123,-17 67-80,11-3-38,-3 7-4,-1 0-10,-6 4-18,-5 1-13,-4 2-1,-5 0-15,-2 2-113,-5 12-134,-2-1-102,-5-3-502</inkml:trace>
  <inkml:trace contextRef="#ctx0" brushRef="#br0" timeOffset="214542.6105">17595 18091 1637,'0'0'35,"0"0"-34,0 0 58,0 0-10,0 0-44,0 0-5,8-15-44,-8 15-75,0 0-51,5 0-112,6 0-187</inkml:trace>
  <inkml:trace contextRef="#ctx0" brushRef="#br0" timeOffset="214896.8594">17989 17883 1087,'0'0'133,"0"0"-133,-25-73 0,-4 68 21,-4 5 10,-4 6-31,-2 16-3,6 6 2,12-2-5,14-1-3,7-6 0,0-2 0,23-10-2,5-4 11,7-3 0,1 0 14,-1-13 20,-7 3 31,-8-3 39,-4 6-9,-9 4-19,-4 3-28,-3 0-11,0 13-28,0 14-5,-4 7 6,-7 3 6,-2 5-11,4-3-5,3-1-7,4-1-35,2-7-181,2-9-143,20-10-699</inkml:trace>
  <inkml:trace contextRef="#ctx0" brushRef="#br0" timeOffset="215188.078">18183 18008 959,'0'0'193,"0"0"-189,0 0-2,88-73 140,-64 66 6,-2 5-99,0 2-16,-5 5 5,-3 19-19,-8 5-6,-6 10-6,-4 4-5,-20 6 1,-7-5-3,3-4 2,4-8-1,11-8-1,12-11 1,1-7 2,11-6 15,19 0 15,17-14-12,6-10-21,3-2-8,2-5-144,-4-3-248</inkml:trace>
  <inkml:trace contextRef="#ctx0" brushRef="#br0" timeOffset="215965.6139">18221 17419 1121,'0'0'174,"0"0"-162,0 0 74,0 0 52,80-69-44,-36 57-43,-2 1-25,1 3-2,-4 5-18,-2 1-6,-1 2-2,-3 0-9,0 0-69,-6 11-117,-11 4-154,-14 0-438</inkml:trace>
  <inkml:trace contextRef="#ctx0" brushRef="#br0" timeOffset="216128.7029">18320 17573 1212,'0'0'269,"0"0"-269,0 0 0,104-34 45,-42 24 10,18 0-55,17 1-9,12-6-250,4-4-646</inkml:trace>
  <inkml:trace contextRef="#ctx0" brushRef="#br0" timeOffset="237958.434">19795 17086 1145,'0'0'49,"0"0"-41,0 0 16,-113-2 43,61 31-13,-5 12-16,-4 9-7,4 4-21,6 2 23,14-3-14,21-3-12,16-6-1,9-10-4,32-5-1,10-9 1,7-8 0,-7-9-2,-9-3-3,-15 0 3,-11-11 1,-12-8 4,-4-5 2,-7-3 5,-23 3-9,-9 3-3,-6 7-5,-2 6 0,0 8 4,3 0-2,7 2 0,8 8-15,9 3-69,20-4-122,0 0-226</inkml:trace>
  <inkml:trace contextRef="#ctx0" brushRef="#br0" timeOffset="238206.5953">19786 17466 1349,'0'0'0,"0"0"-24,0 0 24,0 0 14,0 0-2,0 0-11,-3 15-1,3-15 0,0 0 5,0 0 30,0 0 27,0-9-27,8-2-9,2 2-26,1 1-3,2 1-69,-1 4-151,1-1-178</inkml:trace>
  <inkml:trace contextRef="#ctx0" brushRef="#br0" timeOffset="238610.9905">20237 17108 570,'0'0'742,"0"0"-707,0 0-26,0 0 42,0 0 17,0 0-58,-13-10-10,-16 58-1,-4 16 1,0 4 4,6 1-1,9-10-1,11-6-2,7-9-3,0-11 0,11-10 2,17-12-17,11-11 14,7 0 4,-1-9 3,-5-11-3,-16-2 0,-11-5 6,-13 4-6,0-1-17,-24 7-2,-15 5-21,-8 7-5,-4 5 0,-2 0 5,8 2 0,7 10 19,13 5-35,14-1-138,11-5-119,10-2-193</inkml:trace>
  <inkml:trace contextRef="#ctx0" brushRef="#br0" timeOffset="239578.042">20691 17186 495,'0'0'0,"0"0"14,0 0 17,0 0 89,0 0-69,0 0-9,2-23 57,-2 23 11,0-1-30,0 1-5,0 0-28,0 0-16,0 0-15,0 1-11,-6 17-2,-10 8 7,2 5 1,-4 0 3,3 2 1,1 1-3,9 4-7,4-6-3,1 0-1,1-4-1,20-6-1,4-7-2,5-6-5,6-6-30,1-3 5,-2-13 15,-4-14 15,-6-6 3,-6-3 3,-6-3 3,-9 0 12,-4 2 3,0 7-4,-1 8-7,-9 7 2,2 9 9,0 6-17,1 0-3,-5 23 0,-3 10 3,1 12 20,-2 10 19,1-4 0,-1 3 1,-1-4-22,4-4-18,5-6-4,4-10-1,4-8-17,0-8-95,0-5-21,9-9-33,7 0-102,3-13-37</inkml:trace>
  <inkml:trace contextRef="#ctx0" brushRef="#br0" timeOffset="240020.9416">21240 17205 1088,'0'0'0,"0"0"-24,0 0 24,0 0 7,0 0 33,-25 78-20,15-42-14,2-5-6,2-4 2,-2-10-2,7-5 3,1-5-1,0-4 0,3-3 23,14 0 56,3 0-14,1 0-11,2 0 9,-5 4-15,-2 6-27,-3 4-7,-5 1-1,-5 7-7,-3 0-6,0 4-2,-10-7-2,-13 1 2,-5-9-6,-5-3-1,-1-5-36,5-3-29,4 0-24,6-3 25,5-9-15,2-5-23,12-2-117,0-5-253</inkml:trace>
  <inkml:trace contextRef="#ctx0" brushRef="#br0" timeOffset="240211.4642">21344 17244 1236,'0'0'84,"0"0"-83,0 0 37,82-39 28,-43 35-59,6 4-7,6 0-64,0 0-100,-3 0-114,-8 0-114</inkml:trace>
  <inkml:trace contextRef="#ctx0" brushRef="#br0" timeOffset="240396.1074">21958 17241 1183,'0'0'111,"0"0"-95,0 0-14,-90 95 122,37-48-54,-2 6-53,5-1-11,10-4-6,10-5-5,11-7-59,5-10-124,10-10-142,4-12-521</inkml:trace>
  <inkml:trace contextRef="#ctx0" brushRef="#br0" timeOffset="240593.361">21663 17222 1456,'0'0'76,"0"0"-72,0 0 20,0 0 35,0 0-3,86 114-22,-71-66-24,-3-2-10,-6 0-2,3 0-10,1-7-96,4-6-140,6-13-250</inkml:trace>
  <inkml:trace contextRef="#ctx0" brushRef="#br0" timeOffset="240810.0835">22217 17217 1369,'0'0'149,"0"0"-149,0 0 3,0 0 12,0 0 37,-28 104-13,6-51-19,4-4-20,3-2 0,3-2 0,6-4-68,4-7-142,2-10-145,2-12-382</inkml:trace>
  <inkml:trace contextRef="#ctx0" brushRef="#br0" timeOffset="241131.3789">22388 17299 1146,'0'0'274,"0"0"-242,0 0 2,0 0-2,0 0-30,0 0-1,-14 58-2,-5-9 1,8 4-1,11-6 1,0-5-3,12-12 3,15-9 1,3-9-1,3-11 3,-1-1 0,0-13 3,-4-16 7,-7-5 10,-5-7 4,-8-2 9,-8-1-13,0 5-16,-12 3-7,-11 7-5,4 8-7,-3 8-14,3 11-26,-1 2-33,5 0-128,5 12-113,2-2-296</inkml:trace>
  <inkml:trace contextRef="#ctx0" brushRef="#br0" timeOffset="241403.8975">22582 16915 918,'0'0'148,"0"0"-110,0 0 53,0 0 35,0 0-67,0 0-59,97-18-2,-54 18-11,4 0-96,1 0-117,-5 0-144</inkml:trace>
  <inkml:trace contextRef="#ctx0" brushRef="#br0" timeOffset="241683.2404">23002 16799 441,'0'0'270,"0"0"-264,0 0-2,0 0 80,0 0 16,2 75-10,12-42 5,6-3 7,-1 0 22,-1 0-36,-4-8-24,-5 1-33,-4-3-16,-3-3-5,-2-1-7,0-2-3,-6 0-3,-12-8-3,-6-3-37,-6-3-85,-3-4-66,4-18-121,4-7-177</inkml:trace>
  <inkml:trace contextRef="#ctx0" brushRef="#br0" timeOffset="241882.6691">23054 16766 1346,'0'0'41,"0"0"-41,106-35 0,-57 31-3,9 4-8,6 0-222,2 0-310</inkml:trace>
  <inkml:trace contextRef="#ctx0" brushRef="#br0" timeOffset="242952.3894">23719 17227 1429,'0'0'61,"-11"86"-59,-4-25-2,-5 3 74,-4-2 23,-6-1-49,0-5-28,2-5-12,6-8-8,4-8-2,9-10-2,5-6-16,4-14-71,0-5-6,0 0 30,13-19 31,6-14-54,4-9 29,-1-11 61,4-13 0,3-4 3,6-4 1,5-1 17,5 2 45,2 5 16,1 11-8,1 12 9,-2 12-31,-4 13-20,-7 10-32,-3 10-5,-7 0-9,-6 15-115,-14 8-160,-6 5-274</inkml:trace>
  <inkml:trace contextRef="#ctx0" brushRef="#br0" timeOffset="243134.1499">23736 17509 1106,'0'0'404,"0"0"-391,0 0-13,100-58 43,-74 49 8,12 1-51,10 4-5,5 2-56,-1 2-138,-11 0-284</inkml:trace>
  <inkml:trace contextRef="#ctx0" brushRef="#br0" timeOffset="243447.1634">24556 17827 1498,'0'0'89,"-80"42"-88,5-9 0,-17 3 22,-10 5 77,-7 5-59,3 3-25,6 0-16,17-3-33,23-8-107,26-10-126,27-16-353</inkml:trace>
  <inkml:trace contextRef="#ctx0" brushRef="#br0" timeOffset="243635.842">24573 17987 1472,'0'0'173,"0"0"-168,0 0-3,0 0 17,-94 40 43,12-5-28,-14 3-27,-5 2-7,1 0 0,7 6-3,13-3-147,10-7-411</inkml:trace>
  <inkml:trace contextRef="#ctx0" brushRef="#br0" timeOffset="295754.3899">9175 15751 971,'0'0'36,"0"0"-34,0 0 10,0 0 67,0 0-30,-106 80-25,63-56-12,-2 0-8,3-3 3,8-1-3,10-7-2,7-4-2,12-4 1,5-5 1,0 0 19,0 0 26,0 0-5,1 0 16,13 0-30,5 0-18,10 0-3,9 0-7,5 0 3,3 0-1,-4 4-2,-4 1 1,-7 1-1,-6 1 0,-4-1 0,-4 0 0,-1-1-1,-5-3 0,-5-1 1,-2 0 0,-4-1 0,0 0 1,0 0 3,0-11-4,-9-6-7,-1-5 0,-5-4 5,4-1 1,2-1-9,1-1-12,0-1-27,6 0-14,2 4-50,0 3-98,0 7-120</inkml:trace>
  <inkml:trace contextRef="#ctx0" brushRef="#br0" timeOffset="295893.7262">9175 15751 1084</inkml:trace>
  <inkml:trace contextRef="#ctx0" brushRef="#br0" timeOffset="296037.357">9175 15751 1084,'36'-13'0,"-21"20"-1,5 16-32,1 3 31,-2 5-26,1 2-215,-1-4-486</inkml:trace>
  <inkml:trace contextRef="#ctx0" brushRef="#br0" timeOffset="300406.1912">11235 15308 1144,'0'0'274,"0"0"-248,0 0-4,0 0-12,0 0 8,0 0 22,0 0-26,0-20-14,0 20-49,0 0-131,0 0-83,7 12-173</inkml:trace>
  <inkml:trace contextRef="#ctx0" brushRef="#br0" timeOffset="308149.0811">8538 16273 797,'0'0'110,"0"0"-35,0 0 5,0 0-3,0 0 13,91-7-9,-19 5-47,20 1-16,8-3-13,-2-1-5,-8-5-3,-15-1-38,-13 1-74,-13 2-47,-20 2-169,-23 5-280</inkml:trace>
  <inkml:trace contextRef="#ctx0" brushRef="#br0" timeOffset="308285.1612">8668 16433 1332,'0'0'75,"134"-29"-75,-11 11-132,30-3-37,15-7-250</inkml:trace>
  <inkml:trace contextRef="#ctx0" brushRef="#br0" timeOffset="312004.1082">22246 7620 1128,'0'0'29,"0"0"-19,0 0 122,4-74 20,-25 71-83,-16 3-44,-15 24-20,-15 27 4,-6 20 8,7 12 3,11 3 3,22-2-10,19-11-7,14-10-5,26-12-1,19-15-2,11-16-15,-1-17-4,-7-4 21,-14-30 9,-11-14 7,-16-9 12,-7-3 10,-4 7-8,-23 11-10,-4 11-12,-7 12-8,0 9-6,0 7-5,7 0-15,10 8-77,14 10-66,7 2-124,4-3-159</inkml:trace>
  <inkml:trace contextRef="#ctx0" brushRef="#br0" timeOffset="312339.3465">22492 7679 1111,'0'0'105,"0"0"-86,0 0 117,0 0-20,0 0-105,0 0-3,-81 67-8,47 14 13,10 3-7,15-3-6,9-8 2,3-7-3,25-12 1,5-18-2,2-14 1,-1-15 1,-4-7 0,-5-10 8,-4-20 3,-8-12-3,-10-2 5,-3 2-4,-12 13 9,-13 11-18,-3 11-10,-1 7 3,6 0-2,-1 17-13,10 1-70,8 3-71,6-4-25,3-8-184</inkml:trace>
  <inkml:trace contextRef="#ctx0" brushRef="#br0" timeOffset="312498.9304">22799 7954 1429,'0'0'116,"0"0"-106,0 0 25,0 0 21,0 0-56,0 0-18,3 15-58,6-1-195,8-3-368</inkml:trace>
  <inkml:trace contextRef="#ctx0" brushRef="#br0" timeOffset="313053.9733">23050 7800 629,'0'0'884,"0"0"-883,0 0-1,0 0 0,0 0-3,-23 105 3,14-50 1,6-6-1,3-9-4,3-8-6,17-12-10,7-11 11,6-9 8,2 0 1,-1-25 5,-2-9 4,-6-4 1,-6-3 17,-7 0-2,-10 7-6,-3 9 5,0 11-8,0 9 5,0 5-19,0 0-2,-4 0-13,0 15 8,-1 3 2,2 2 2,-1-1 0,4 1 2,-2-5-1,2-3 0,-1-5 0,-1-3-1,2-1 1,0-3 1,0 0 1,0 0 4,0 0 0,0 0-2,-1 0 7,-1 5-5,-1 2-4,0 4-2,-4 5 0,2 8 0,-1 2 2,3 3 0,0 3-2,1-5 1,2-2-1,-1-2 0,0-5 0,-1-4 0,2-5 0,-1-4-2,1-2-9,0-3-72,0 0-101,0 0-121,5-10-493</inkml:trace>
  <inkml:trace contextRef="#ctx0" brushRef="#br0" timeOffset="314105.3748">23536 7853 1282,'0'0'152,"0"0"-152,0 0 0,0 0 32,0 0-13,0 0 10,-44 103-15,24-70-12,0 3-1,5-4-1,2-2 0,4-5 0,3-8 1,3-6-1,0-7 2,3-4-2,0 0 2,0 0 3,0-1-5,0-11-12,0-5-29,0-2 9,0-5 9,0 0 2,0-1 0,11-1 15,5 2 6,6 2 4,-2 5 6,-1 4 13,-2 8 34,-5 5-24,-1 0-19,0 5-6,7 14-4,-6 2 5,0-2-3,-7-2-5,-5-1 0,0-2-1,0 2 1,-10 3 0,-6 1 2,-1 0-2,-1 0 0,-1-3-1,1-4-1,3-3 0,4-6-3,3-1-21,2-3 2,3 0 8,1-3 0,2-8 7,0-2 7,0 0 0,2-1-7,7 0-5,3-1-7,-2 4 8,-2 1 2,-3 4-12,0 4 18,-4 0 4,-1 2 0,2 0 0,-2 0-4,0 0-6,1 0 1,-1 0 7,1 0 0,-1 0-2,0 0 4,0 0 1,0 0 4,0 0 0,0 0 0,0-5 0,0-5-2,0-4-2,7-2-1,5-2-6,3-1 3,-3 4 3,0 3 1,-9 0 20,-3 4 17,0 2 12,0 3 1,0 3-19,0 0-28,0 17-4,-7 17-13,-3 12 13,4 8 12,3-3-12,3-4-4,0-8 4,0-11-1,0-11 1,3-9 0,2-8 2,6 0 6,8-3 13,6-11 17,3-2-2,2 0 13,-2 7-16,2 9-9,5 4-11,5 22-8,-2 8 1,-7 6-1,-13-1-5,-18-3-3,-2 0-4,-29-5-5,-15-11-42,-13-13-69,-11-7-49,2-21-121,6-18-135</inkml:trace>
  <inkml:trace contextRef="#ctx0" brushRef="#br0" timeOffset="314250.4077">23530 8058 764,'0'0'258,"73"-81"-135,-31 57 21,6 6-25,4 8-59,4 8-51,7 2-9,1 8-8,-8 10-176,-16 0-224</inkml:trace>
  <inkml:trace contextRef="#ctx0" brushRef="#br0" timeOffset="314479.0481">24215 7915 1374,'0'0'44,"0"0"-29,0 0-14,0 0 20,22 105 9,-22-38 31,-3 2-43,-13-1-5,1-3 1,0-7-9,7-10-5,2-4-2,5-11-7,1-8-53,0-8-83,1-11-59,13-6-104,1-6-226</inkml:trace>
  <inkml:trace contextRef="#ctx0" brushRef="#br0" timeOffset="314845.873">24245 8104 931,'0'0'428,"0"0"-428,0 0 0,0 0 51,0 0-29,0 0 18,9 67-17,-7-48-10,1-3-6,3-3 1,4-3-2,7-1-1,6-4-1,11-5-1,-1 0-2,-1-14 0,-3-11-1,-10-8 0,-5-5 0,-7 0-6,-4 0 5,-3 10 2,0 10 1,0 10 2,0 8-1,0 0-3,-10 19-10,-4 20 9,1 10 1,4 4 6,3-1-2,6-7-2,0-8-2,7-11-3,11-5-63,6-14-146,3-7-181</inkml:trace>
  <inkml:trace contextRef="#ctx0" brushRef="#br0" timeOffset="315161.066">24671 8061 946,'0'0'453,"0"0"-438,0 0 8,0 0 31,12 90-18,-12-25 21,-7 1-41,-5-7-15,-1-7 1,3-9-2,4-9-4,5-9-8,-1-13-64,2-12-61,0-6 13,0-22 6,0-15-172,0-12 265,0-13 25,0-13 17,0-4 50,12 11 45,8 16 42,3 19 9,9 14-27,4 12-76,2 9-40,4 4-20,-6 9-3,-6 18-17,-15 5-174,-15 4-217</inkml:trace>
  <inkml:trace contextRef="#ctx0" brushRef="#br0" timeOffset="315316.7899">24727 8358 1494,'0'0'11,"120"-9"-11,-62 9 55,-6 0-55,-11 4-72,-11 7-354</inkml:trace>
  <inkml:trace contextRef="#ctx0" brushRef="#br0" timeOffset="316247.2606">15613 6648 424,'0'0'651,"0"0"-650,-90-49-1,41 49 60,-11 18 2,-5 33-16,-1 24 3,5 16 5,15 4-30,22-6 0,20-9-13,6-17-7,31-17-1,9-15-2,1-13-1,-4-17-4,-12-1 0,-11-19 4,-8-15 9,-7-7 1,-1 0-1,-7 0 21,-17 7-12,-3 10-13,-5 12-5,1 12-5,3 0-9,2 17-9,9 8-83,14-4-87,3 0-211</inkml:trace>
  <inkml:trace contextRef="#ctx0" brushRef="#br0" timeOffset="316564.311">15784 6788 716,'0'0'489,"0"0"-485,0 0 28,0 0 74,0 0-98,0 0-1,-112 73-4,68 7 8,7 3-6,16-7-5,12-13-5,9-13 2,9-13 1,16-15-17,6-12 2,4-10 17,-3 0 2,-2-25 1,-8-5 10,-8-7 7,-13 3 12,-1 4 13,-9 10-22,-12 12-19,-5 8-4,-4 6-9,3 19-7,3 7-23,11 0-78,8-4-103,5-8-196</inkml:trace>
  <inkml:trace contextRef="#ctx0" brushRef="#br0" timeOffset="316721.4291">15948 7123 1398,'0'0'51,"0"0"-47,0 0 68,0 0-35,0 0-37,0 0-12,3-6-33,11 13-182,8-2-311</inkml:trace>
  <inkml:trace contextRef="#ctx0" brushRef="#br0" timeOffset="317065.7908">16246 6863 1329,'0'0'224,"0"0"-220,0 0-4,0 0 0,0 0-1,-22 107 1,12-39 3,4-3-3,6-14-8,0-15-11,2-10-26,14-14-35,7-12 31,7-10 49,5-26 0,4-10 12,-8-9 8,-6-1 25,-7 9-5,-10 11 9,-6 16-15,-2 17-16,0 3-18,-12 25-4,-8 18-2,-4 17 5,2 2 1,7-3 0,7-7 0,6-7-4,2-8-21,8-11-145,14-12-130,5-14-248</inkml:trace>
  <inkml:trace contextRef="#ctx0" brushRef="#br0" timeOffset="317246.6461">16544 7003 1105,'0'0'17,"0"0"17,0 0 113,0 0-108,0 0-15,59 109 81,-41-60-70,-9-7-27,-6-5-4,-3-10-4,0-9-6,-14-11-105,-6-7-135,-2-14-225</inkml:trace>
  <inkml:trace contextRef="#ctx0" brushRef="#br0" timeOffset="317419.1872">16639 6933 1177,'0'0'23,"89"-88"-6,-41 61 59,0 12-64,-3 9-12,-9 6-33,-13 8-209,-15 16-392</inkml:trace>
  <inkml:trace contextRef="#ctx0" brushRef="#br0" timeOffset="317566.2306">16792 7282 208,'0'0'0</inkml:trace>
  <inkml:trace contextRef="#ctx0" brushRef="#br0" timeOffset="317699.7148">16021 7799 1315,'0'0'67,"0"0"-24,0 0 94,18 75-42,-18-35-37,0 3-20,-9 0-23,-8 0-14,3-2-1,-2-4-26,6-7-114,3-13-127,6-15-201</inkml:trace>
  <inkml:trace contextRef="#ctx0" brushRef="#br0" timeOffset="318057.7971">16009 7769 886,'0'0'483,"0"0"-483,0 0-2,0 0 2,0 0 9,48 81-7,-36-59-2,5-5 1,6-4-1,7-7 4,0-3 0,1-3 0,-2-5 3,-6-11 1,-2-2-3,-6-1 2,1-3 0,0 1-6,0 1-1,1 1 0,-5 3-2,-5 6 1,-6 5 1,-1 2 2,0 3-2,-13 0-1,-3 0 0,-1 4-3,4 13 4,2 7 0,2 4 12,5 3-1,1 3 8,0-3-12,1-2-7,2-6-4,0-6-62,0-6-150,15-8-202</inkml:trace>
  <inkml:trace contextRef="#ctx0" brushRef="#br0" timeOffset="318378.1623">16494 7792 1268,'0'0'65,"0"0"-6,0 0 104,0 0-120,0 0-41,-21 78 17,1-29 17,-3 2-20,1-6-15,1-3-1,6-6-2,2-8-39,5-9-85,5-8-109,3-11-29,0-2-24,0-23 110,11-4 178,2-10 115,-1-5 92,4-8-51,1-5-46,5 3-37,3 5-9,5 13 45,1 12-64,1 6-22,-4 11-14,-8 7-9,-4 0-14,-10 7-139,-6 15-105,-9 3-219</inkml:trace>
  <inkml:trace contextRef="#ctx0" brushRef="#br0" timeOffset="318516.0579">16441 7978 1183,'0'0'176,"0"0"-148,108 1 102,-62-1-78,10 3-52,2-2-57,5-1-417</inkml:trace>
  <inkml:trace contextRef="#ctx0" brushRef="#br0" timeOffset="319236.1211">18734 9800 1365,'0'0'0,"0"0"0,-98-40 72,52 43-2,-6 38-45,0 24-6,5 16 3,13 5-1,15-7-8,14-9-9,5-16-4,14-15-2,13-16 2,3-13 0,0-10 0,-3-7 0,-6-20 2,-7-6 6,-11-1-1,-3 3 5,-5 8 1,-14 4-3,-7 12-10,-1 7-2,1 0-12,0 12-2,8 8-32,7 3-103,11-3-137,6-7-226</inkml:trace>
  <inkml:trace contextRef="#ctx0" brushRef="#br0" timeOffset="319547.8686">18844 9967 1271,'0'0'4,"0"0"1,0 0 96,0 0 1,0 0-79,0 0-23,-94 40 0,62 22 3,10 1-2,13-2-1,9-10 0,3-8-1,24-12 2,6-10-1,2-12 4,0-9-4,-4-2 9,-8-22-6,-6-8 10,-9-1-2,-8 2-4,0 8 7,-16 10 4,-6 9-18,-3 4 0,0 13-11,4 17 1,10 6-10,10 1-71,1 0-106,16-9-105,11-9-428</inkml:trace>
  <inkml:trace contextRef="#ctx0" brushRef="#br0" timeOffset="319713.6462">19128 10164 1189,'0'0'248,"0"0"-246,0 0 69,0 0 2,0 0-73,0 0-10,2-12-25,8 28-95,9-3-162,3-8-239</inkml:trace>
  <inkml:trace contextRef="#ctx0" brushRef="#br0" timeOffset="320298.0501">19376 9968 1282,'0'0'14,"0"0"-13,0 0 63,0 0-26,0 0-38,0 0-4,-33 43 3,18-6 1,2 8 1,1 6 0,6 3-1,6-1 1,0-7-1,4-3 0,16-9 2,2-7-2,-2-10 2,-1-8 1,-5-6 2,0-3 2,-3-7 0,0-10-3,0 0-1,-3 0-3,-3 5 0,0 5 0,-4 1 0,1 3 0,-2 2 0,0 1 0,0-1 0,0 1-3,1 0 3,4 0-2,1-2 2,3 1 0,3 0 0,-3-1 2,3-3 4,-1 0 13,2-3 2,0-2 0,-1-4-2,4-2 5,-5-4-2,-2 1-4,-3-2 1,-5 2-5,-1 5 3,0 3-5,0 5 1,-4 6-5,-5 0-8,-1 17-9,-1 19 5,2 11 4,4 13 8,4 5-3,1-5 0,0-3-3,0-16-2,0-5-6,0-11-62,1-11-113,8-14-130,7 0-312</inkml:trace>
  <inkml:trace contextRef="#ctx0" brushRef="#br0" timeOffset="320649.6174">19828 10074 1356,'0'0'29,"0"0"-29,0 0 0,0 0 20,-32 119 15,19-63-22,7-6-1,6-2 8,0-4 4,8-5 9,5-8 21,-3-5-23,-2-6 3,-7-8-18,-1 0-8,0-4-4,0-5-4,0-3-27,-4 0-81,-8-14-55,-3-14-86,5-13 39,5-15 95,5-7 103,6-3 12,21 2 113,10 5 27,5 11-31,3 13-18,-2 12-91,-6 15-1,-10 8-151,-10 0-310</inkml:trace>
  <inkml:trace contextRef="#ctx0" brushRef="#br0" timeOffset="320945.8617">20081 10139 879,'0'0'664,"0"0"-660,0 0 44,0 0 62,0 0-90,0 0 1,30 117 7,-49-62-17,2 6-11,0-3 0,8-1-1,6-2-11,3-12-44,0-2-43,0-12 23,9-8 36,1-8 5,-3-6 0,-2-4 6,-5-1 8,0-2-8,0 0 11,0 2-30,0-2-30,0 0 17,0 0-10,0 0 2,0 0-1,0-2-72,1-10-271</inkml:trace>
  <inkml:trace contextRef="#ctx0" brushRef="#br0" timeOffset="321513.9004">20159 10227 592,'0'0'664,"0"0"-658,0 0 12,0 0 103,23 99-58,-16-67-41,0-6-15,4-5-6,-2-7 0,4-11 1,1-3-2,2-9-3,-1-20-14,1-9-1,-4-4 14,-4-1 3,-1 4 0,-7 7 0,0 6 1,0 11 0,0 9 0,0 6 0,0 0-1,-3 13-10,-4 12 10,1 6 1,0 8 6,0 1-3,1 2-1,4 2-2,1-4-4,0-8-45,1-5-138,10-13-178,1-9-296</inkml:trace>
  <inkml:trace contextRef="#ctx0" brushRef="#br0" timeOffset="321874.1461">20566 10233 1328,'0'0'38,"0"0"-13,0 0 32,2 115 55,-14-50-55,-4-2-32,2-7-6,-2-6-12,5-8-6,1-11-1,5-12-4,1-7-15,4-11-70,0-1 26,0-19 41,0-17-106,6-11 91,2-9 35,2-12 1,-4-2-3,7 3 4,-1 11 5,3 12 33,6 16 56,1 8-34,5 10-27,1 8-26,2 2-7,-2 2-11,-8 18-73,-10 6-176,-10 2-330</inkml:trace>
  <inkml:trace contextRef="#ctx0" brushRef="#br0" timeOffset="322032.1834">20520 10433 1517,'0'0'62,"0"0"-59,0 0 116,95-35-63,-69 35-56,2 0-15,1 10-132,-1-1-231,0-6-551</inkml:trace>
  <inkml:trace contextRef="#ctx0" brushRef="#br0" timeOffset="322265.5477">21185 10619 826,'0'0'655,"0"0"-653,-112 87 23,52-46 91,-1 5-82,6-3-34,12-2-26,16-9-239,18-13-435</inkml:trace>
  <inkml:trace contextRef="#ctx0" brushRef="#br0" timeOffset="322431.6383">21111 10726 1472,'0'0'87,"0"0"-87,0 0 53,0 0-6,0 0-46,-69 81-1,19-35 0,3 0-78,10-12-207,12-10-403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04E41-41B7-40F9-B930-80261A3CE743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C54D-5F69-4FB8-9418-3CCA250D0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44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3C54D-5F69-4FB8-9418-3CCA250D0C6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25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C1EAAC-1D90-41A5-92C2-52A8E6DFA8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77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A0C8-D2FE-4603-BB81-95B9A3FA2C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02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1FD3-6246-46F5-A198-72F86403D1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056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E92E2-658A-461E-88CA-613EF6CC4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57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7FA26-6B49-4165-9158-F900CAC32F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035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D1A1-290D-4010-8C13-8CEF8C24F0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86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2D2DC-EDA9-4FAE-80B5-CFBA0C8650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609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9FC04-9F22-4697-827C-A6A434A6E3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99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ACA67-611B-4D6F-A68B-111BA7B881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8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61326-DADC-4F81-9BD4-C15A957F86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04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3F44-0FB3-4318-8314-C340227972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13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22483-E134-4AE4-AB79-CA2620FD5D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1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B028-C717-4B85-B798-2D279817CD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04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88CB-3980-46ED-8780-E4BD925933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47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fld id="{537E869F-2107-4273-981B-8D7E3035D2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10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1.wmf"/><Relationship Id="rId3" Type="http://schemas.openxmlformats.org/officeDocument/2006/relationships/image" Target="../media/image22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3.png"/><Relationship Id="rId9" Type="http://schemas.openxmlformats.org/officeDocument/2006/relationships/image" Target="../media/image19.wmf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412776"/>
            <a:ext cx="8064500" cy="1752600"/>
          </a:xfrm>
        </p:spPr>
        <p:txBody>
          <a:bodyPr/>
          <a:lstStyle/>
          <a:p>
            <a:pPr eaLnBrk="1" hangingPunct="1"/>
            <a:r>
              <a:rPr lang="en-US" altLang="en-US" sz="3400" b="1" dirty="0" smtClean="0">
                <a:cs typeface="Times New Roman" pitchFamily="18" charset="0"/>
              </a:rPr>
              <a:t>Basic Electrical Engineering (BEEE101L)</a:t>
            </a:r>
            <a:endParaRPr lang="en-US" altLang="zh-TW" sz="3400" b="1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7704" y="3573016"/>
            <a:ext cx="3888432" cy="2448272"/>
          </a:xfrm>
        </p:spPr>
        <p:txBody>
          <a:bodyPr/>
          <a:lstStyle/>
          <a:p>
            <a:pPr>
              <a:defRPr/>
            </a:pPr>
            <a:r>
              <a:rPr lang="en-US" sz="2000" i="1" dirty="0">
                <a:latin typeface="+mj-lt"/>
                <a:cs typeface="Times New Roman" pitchFamily="18" charset="0"/>
              </a:rPr>
              <a:t>Presented By</a:t>
            </a: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Dr. </a:t>
            </a:r>
            <a:r>
              <a:rPr lang="en-US" sz="2000" dirty="0" err="1" smtClean="0">
                <a:latin typeface="+mj-lt"/>
                <a:cs typeface="Times New Roman" pitchFamily="18" charset="0"/>
              </a:rPr>
              <a:t>Maddela</a:t>
            </a:r>
            <a:r>
              <a:rPr lang="en-US" sz="2000" dirty="0" smtClean="0">
                <a:latin typeface="+mj-lt"/>
                <a:cs typeface="Times New Roman" pitchFamily="18" charset="0"/>
              </a:rPr>
              <a:t> Chinna </a:t>
            </a:r>
            <a:r>
              <a:rPr lang="en-US" sz="2000" dirty="0" err="1" smtClean="0">
                <a:latin typeface="+mj-lt"/>
                <a:cs typeface="Times New Roman" pitchFamily="18" charset="0"/>
              </a:rPr>
              <a:t>Obaiah</a:t>
            </a:r>
            <a:endParaRPr lang="en-US" sz="2000" dirty="0" smtClean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Assistant Professor (Sr)</a:t>
            </a: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School of Electrical Engineering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301208"/>
            <a:ext cx="4548808" cy="1544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40466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IN" sz="2400" b="0" dirty="0" smtClean="0">
                <a:latin typeface="+mj-lt"/>
              </a:rPr>
              <a:t>Three </a:t>
            </a:r>
            <a:r>
              <a:rPr lang="en-IN" sz="2400" b="0" dirty="0">
                <a:latin typeface="+mj-lt"/>
              </a:rPr>
              <a:t>identical capacitors </a:t>
            </a:r>
            <a:r>
              <a:rPr lang="en-IN" sz="2400" b="0" dirty="0" smtClean="0">
                <a:latin typeface="+mj-lt"/>
              </a:rPr>
              <a:t>are </a:t>
            </a:r>
            <a:r>
              <a:rPr lang="en-US" sz="2400" b="0" dirty="0" smtClean="0">
                <a:latin typeface="+mj-lt"/>
              </a:rPr>
              <a:t>connected </a:t>
            </a:r>
            <a:r>
              <a:rPr lang="en-US" sz="2400" b="0" dirty="0">
                <a:latin typeface="+mj-lt"/>
              </a:rPr>
              <a:t>in delta to a 415V, 50Hz, </a:t>
            </a:r>
            <a:r>
              <a:rPr lang="en-US" sz="2400" b="0" dirty="0" smtClean="0">
                <a:latin typeface="+mj-lt"/>
              </a:rPr>
              <a:t>3-phase supply</a:t>
            </a:r>
            <a:r>
              <a:rPr lang="en-US" sz="2400" b="0" dirty="0">
                <a:latin typeface="+mj-lt"/>
              </a:rPr>
              <a:t>. If the line current is 15 A, determine </a:t>
            </a:r>
            <a:r>
              <a:rPr lang="en-US" sz="2400" b="0" dirty="0" smtClean="0">
                <a:latin typeface="+mj-lt"/>
              </a:rPr>
              <a:t>the capacitance </a:t>
            </a:r>
            <a:r>
              <a:rPr lang="en-US" sz="2400" b="0" dirty="0">
                <a:latin typeface="+mj-lt"/>
              </a:rPr>
              <a:t>of each of the capacitors.</a:t>
            </a:r>
            <a:endParaRPr lang="en-IN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801" y="1781569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41" y="1988840"/>
            <a:ext cx="5418534" cy="4169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1520" y="1687680"/>
              <a:ext cx="8728920" cy="490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920" y="1677240"/>
                <a:ext cx="8751240" cy="49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29520" y="56160"/>
              <a:ext cx="4126680" cy="1985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7280" y="44640"/>
                <a:ext cx="4146120" cy="20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9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11560" y="382013"/>
                <a:ext cx="8064896" cy="1206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Example: </a:t>
                </a:r>
                <a:r>
                  <a:rPr lang="en-US" b="0" dirty="0" smtClean="0"/>
                  <a:t>A </a:t>
                </a:r>
                <a:r>
                  <a:rPr lang="en-US" b="0" dirty="0"/>
                  <a:t>balanced Δ-connected load having an impedance 20 − </a:t>
                </a:r>
                <a:r>
                  <a:rPr lang="en-US" b="0" i="1" dirty="0"/>
                  <a:t>j</a:t>
                </a:r>
                <a:r>
                  <a:rPr lang="en-US" b="0" dirty="0"/>
                  <a:t>15 </a:t>
                </a:r>
                <a:r>
                  <a:rPr lang="en-US" b="0" dirty="0" smtClean="0"/>
                  <a:t>Ω connected </a:t>
                </a:r>
                <a:r>
                  <a:rPr lang="en-US" b="0" dirty="0"/>
                  <a:t>to a Δ-connected, positive-sequence generator having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/>
                          </a:rPr>
                          <m:t>𝑽</m:t>
                        </m:r>
                      </m:e>
                      <m:sub>
                        <m:r>
                          <a:rPr lang="en-IN" b="1" i="1" smtClean="0">
                            <a:latin typeface="Cambria Math"/>
                          </a:rPr>
                          <m:t>𝒂𝒃</m:t>
                        </m:r>
                      </m:sub>
                    </m:sSub>
                    <m:r>
                      <a:rPr lang="en-IN" b="1" i="1" smtClean="0">
                        <a:latin typeface="Cambria Math"/>
                      </a:rPr>
                      <m:t>=</m:t>
                    </m:r>
                    <m:r>
                      <a:rPr lang="en-IN" b="1" i="1" smtClean="0">
                        <a:latin typeface="Cambria Math"/>
                      </a:rPr>
                      <m:t>𝟑𝟑𝟎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∠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/>
                            <a:ea typeface="Cambria Math"/>
                          </a:rPr>
                          <m:t>𝟎</m:t>
                        </m:r>
                      </m:e>
                      <m:sup>
                        <m:r>
                          <a:rPr lang="en-IN" b="1" i="1" smtClean="0">
                            <a:latin typeface="Cambria Math"/>
                            <a:ea typeface="Cambria Math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b="0" dirty="0"/>
                  <a:t> V. Calculate the phase currents of the load and the line</a:t>
                </a:r>
              </a:p>
              <a:p>
                <a:r>
                  <a:rPr lang="en-IN" b="0" dirty="0"/>
                  <a:t>currents.</a:t>
                </a:r>
                <a:endParaRPr lang="en-IN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2013"/>
                <a:ext cx="8064896" cy="1206549"/>
              </a:xfrm>
              <a:prstGeom prst="rect">
                <a:avLst/>
              </a:prstGeom>
              <a:blipFill rotWithShape="1">
                <a:blip r:embed="rId2"/>
                <a:stretch>
                  <a:fillRect l="-605" t="-2525" b="-7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Module – 2: </a:t>
            </a:r>
            <a:r>
              <a:rPr lang="en-US" sz="4400" b="1" dirty="0"/>
              <a:t>AC </a:t>
            </a:r>
            <a:r>
              <a:rPr lang="en-US" sz="4400" b="1" dirty="0" smtClean="0"/>
              <a:t>circuits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7859216" cy="4637112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Alternating voltages and currents, AC </a:t>
            </a:r>
            <a:r>
              <a:rPr lang="en-US" sz="2800" b="1" dirty="0">
                <a:latin typeface="+mj-lt"/>
              </a:rPr>
              <a:t>values, </a:t>
            </a:r>
            <a:endParaRPr lang="en-US" sz="2800" b="1" dirty="0" smtClean="0">
              <a:latin typeface="+mj-lt"/>
            </a:endParaRPr>
          </a:p>
          <a:p>
            <a:r>
              <a:rPr lang="en-US" sz="2800" b="1" dirty="0" smtClean="0">
                <a:latin typeface="+mj-lt"/>
              </a:rPr>
              <a:t>Single Phase </a:t>
            </a:r>
            <a:r>
              <a:rPr lang="en-US" sz="2800" b="1" dirty="0">
                <a:latin typeface="+mj-lt"/>
              </a:rPr>
              <a:t>RL, RC, RLC </a:t>
            </a:r>
            <a:r>
              <a:rPr lang="en-US" sz="2800" b="1" dirty="0" smtClean="0">
                <a:latin typeface="+mj-lt"/>
              </a:rPr>
              <a:t>Series circuits</a:t>
            </a:r>
            <a:r>
              <a:rPr lang="en-US" sz="2800" b="1" dirty="0">
                <a:latin typeface="+mj-lt"/>
              </a:rPr>
              <a:t>, </a:t>
            </a:r>
            <a:endParaRPr lang="en-US" sz="2800" b="1" dirty="0" smtClean="0">
              <a:latin typeface="+mj-lt"/>
            </a:endParaRPr>
          </a:p>
          <a:p>
            <a:r>
              <a:rPr lang="en-US" sz="2800" b="1" dirty="0" smtClean="0">
                <a:latin typeface="+mj-lt"/>
              </a:rPr>
              <a:t>Power </a:t>
            </a:r>
            <a:r>
              <a:rPr lang="en-US" sz="2800" b="1" dirty="0">
                <a:latin typeface="+mj-lt"/>
              </a:rPr>
              <a:t>in AC </a:t>
            </a:r>
            <a:r>
              <a:rPr lang="en-US" sz="2800" b="1" dirty="0" smtClean="0">
                <a:latin typeface="+mj-lt"/>
              </a:rPr>
              <a:t>circuits –Power Factor 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Three </a:t>
            </a:r>
            <a:r>
              <a:rPr lang="en-US" sz="2800" b="1" dirty="0">
                <a:solidFill>
                  <a:schemeClr val="accent1"/>
                </a:solidFill>
                <a:latin typeface="+mj-lt"/>
              </a:rPr>
              <a:t>Phase Systems – Star and </a:t>
            </a:r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Delta Connection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17520" y="3484800"/>
              <a:ext cx="1064160" cy="2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7800" y="3477240"/>
                <a:ext cx="1081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85240" y="3491640"/>
              <a:ext cx="7451280" cy="2511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160" y="3481920"/>
                <a:ext cx="7475400" cy="25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7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4840" y="23400"/>
              <a:ext cx="8925840" cy="671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20" y="12240"/>
                <a:ext cx="8949960" cy="67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400" b="0" dirty="0" smtClean="0">
                <a:latin typeface="+mj-lt"/>
              </a:rPr>
              <a:t>Three </a:t>
            </a:r>
            <a:r>
              <a:rPr lang="en-US" sz="2400" b="0" dirty="0">
                <a:latin typeface="+mj-lt"/>
              </a:rPr>
              <a:t>loads, each of resistance 30 , are </a:t>
            </a:r>
            <a:r>
              <a:rPr lang="en-US" sz="2400" b="0" dirty="0" smtClean="0">
                <a:latin typeface="+mj-lt"/>
              </a:rPr>
              <a:t>connected in </a:t>
            </a:r>
            <a:r>
              <a:rPr lang="en-US" sz="2400" b="0" dirty="0">
                <a:latin typeface="+mj-lt"/>
              </a:rPr>
              <a:t>star to a 415 V, 3-phase supply. Determine (a) the system </a:t>
            </a:r>
            <a:r>
              <a:rPr lang="en-US" sz="2400" b="0" dirty="0" smtClean="0">
                <a:latin typeface="+mj-lt"/>
              </a:rPr>
              <a:t>phase voltage</a:t>
            </a:r>
            <a:r>
              <a:rPr lang="en-US" sz="2400" b="0" dirty="0">
                <a:latin typeface="+mj-lt"/>
              </a:rPr>
              <a:t>, (b) the phase current and (c) the line current.</a:t>
            </a:r>
            <a:endParaRPr lang="en-IN" sz="2400" b="0" dirty="0"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9" y="2235395"/>
            <a:ext cx="7920880" cy="349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859" y="171944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B0F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160" y="477720"/>
              <a:ext cx="8993520" cy="637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80" y="465480"/>
                <a:ext cx="9018000" cy="64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91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47733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400" b="0" dirty="0">
                <a:latin typeface="+mj-lt"/>
              </a:rPr>
              <a:t>A star-connected load consists of three identical </a:t>
            </a:r>
            <a:r>
              <a:rPr lang="en-US" sz="2400" b="0" dirty="0" smtClean="0">
                <a:latin typeface="+mj-lt"/>
              </a:rPr>
              <a:t>coils each </a:t>
            </a:r>
            <a:r>
              <a:rPr lang="en-US" sz="2400" b="0" dirty="0">
                <a:latin typeface="+mj-lt"/>
              </a:rPr>
              <a:t>of resistance 30  and inductance 127.3 </a:t>
            </a:r>
            <a:r>
              <a:rPr lang="en-US" sz="2400" b="0" dirty="0" err="1">
                <a:latin typeface="+mj-lt"/>
              </a:rPr>
              <a:t>mH</a:t>
            </a:r>
            <a:r>
              <a:rPr lang="en-US" sz="2400" b="0" dirty="0">
                <a:latin typeface="+mj-lt"/>
              </a:rPr>
              <a:t>. If the </a:t>
            </a:r>
            <a:r>
              <a:rPr lang="en-US" sz="2400" b="0" dirty="0" smtClean="0">
                <a:latin typeface="+mj-lt"/>
              </a:rPr>
              <a:t>line current </a:t>
            </a:r>
            <a:r>
              <a:rPr lang="en-US" sz="2400" b="0" dirty="0">
                <a:latin typeface="+mj-lt"/>
              </a:rPr>
              <a:t>is 5.08 A, calculate the line voltage if the supply </a:t>
            </a:r>
            <a:r>
              <a:rPr lang="en-US" sz="2400" b="0" dirty="0" smtClean="0">
                <a:latin typeface="+mj-lt"/>
              </a:rPr>
              <a:t>frequency </a:t>
            </a:r>
            <a:r>
              <a:rPr lang="en-IN" sz="2400" b="0" dirty="0" smtClean="0">
                <a:latin typeface="+mj-lt"/>
              </a:rPr>
              <a:t>is </a:t>
            </a:r>
            <a:r>
              <a:rPr lang="en-IN" sz="2400" b="0" dirty="0">
                <a:latin typeface="+mj-lt"/>
              </a:rPr>
              <a:t>50 Hz</a:t>
            </a:r>
            <a:endParaRPr lang="en-IN" sz="2400" dirty="0">
              <a:latin typeface="+mj-l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8" y="2348880"/>
            <a:ext cx="8224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859" y="171944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B0F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0880" y="885960"/>
              <a:ext cx="8307360" cy="5496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00" y="873720"/>
                <a:ext cx="8325720" cy="55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44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836713"/>
            <a:ext cx="6701001" cy="259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65727" y="302710"/>
            <a:ext cx="88147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400" b="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altLang="en-US" sz="2400" b="0" dirty="0" smtClean="0">
                <a:latin typeface="+mj-lt"/>
              </a:rPr>
              <a:t>Calculate </a:t>
            </a:r>
            <a:r>
              <a:rPr lang="en-US" altLang="en-US" sz="2400" b="0" dirty="0">
                <a:latin typeface="+mj-lt"/>
              </a:rPr>
              <a:t>the line currents in the three-wire Y-Y system of Fig.</a:t>
            </a: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92" y="2564904"/>
            <a:ext cx="1295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4622651"/>
            <a:ext cx="28765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96483" y="4568222"/>
            <a:ext cx="9060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400" b="0" dirty="0">
                <a:latin typeface="+mj-lt"/>
              </a:rPr>
              <a:t>where</a:t>
            </a:r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09" y="4653136"/>
            <a:ext cx="30003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0" y="5085184"/>
            <a:ext cx="43338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38" y="5877272"/>
            <a:ext cx="5886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8705" y="3428505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B0F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73120" y="770400"/>
              <a:ext cx="8377920" cy="608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440" y="757440"/>
                <a:ext cx="8405280" cy="61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8800" y="271080"/>
              <a:ext cx="8934120" cy="646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00" y="257400"/>
                <a:ext cx="8958960" cy="64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1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9560" y="343080"/>
              <a:ext cx="7761240" cy="502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330480"/>
                <a:ext cx="7781040" cy="50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8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67544" y="260648"/>
            <a:ext cx="3551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800" dirty="0"/>
              <a:t>Delta connection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79761"/>
            <a:ext cx="4485903" cy="255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04800" y="4191000"/>
            <a:ext cx="8534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1475" indent="-371475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>
              <a:buFontTx/>
              <a:buAutoNum type="romanLcParenBoth"/>
            </a:pPr>
            <a:r>
              <a:rPr lang="en-US" altLang="en-US" b="0" dirty="0"/>
              <a:t>It can be seen that the line voltages V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,V</a:t>
            </a:r>
            <a:r>
              <a:rPr lang="en-US" altLang="en-US" b="0" baseline="-25000" dirty="0"/>
              <a:t>YB</a:t>
            </a:r>
            <a:r>
              <a:rPr lang="en-US" altLang="en-US" b="0" dirty="0"/>
              <a:t> and V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 are the respective phase voltages, i.e. for a delta connection:</a:t>
            </a:r>
          </a:p>
          <a:p>
            <a:pPr algn="just">
              <a:buFontTx/>
              <a:buAutoNum type="romanLcParenBoth"/>
            </a:pPr>
            <a:endParaRPr lang="en-US" altLang="en-US" b="0" dirty="0"/>
          </a:p>
          <a:p>
            <a:pPr algn="just">
              <a:buFontTx/>
              <a:buAutoNum type="romanLcParenBoth"/>
            </a:pPr>
            <a:r>
              <a:rPr lang="en-US" altLang="en-US" b="0" dirty="0" smtClean="0"/>
              <a:t> </a:t>
            </a:r>
            <a:r>
              <a:rPr lang="en-US" altLang="en-US" b="0" dirty="0"/>
              <a:t>I</a:t>
            </a:r>
            <a:r>
              <a:rPr lang="en-US" altLang="en-US" b="0" baseline="-25000" dirty="0"/>
              <a:t>R</a:t>
            </a:r>
            <a:r>
              <a:rPr lang="en-US" altLang="en-US" b="0" dirty="0"/>
              <a:t> = I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 - I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 = I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 + (- I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)</a:t>
            </a:r>
          </a:p>
        </p:txBody>
      </p:sp>
      <p:pic>
        <p:nvPicPr>
          <p:cNvPr id="1024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373216"/>
            <a:ext cx="15335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7152"/>
            <a:ext cx="13430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24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86386"/>
              </p:ext>
            </p:extLst>
          </p:nvPr>
        </p:nvGraphicFramePr>
        <p:xfrm>
          <a:off x="827584" y="3501008"/>
          <a:ext cx="15462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Equation" r:id="rId6" imgW="799753" imgH="241195" progId="Equation.3">
                  <p:embed/>
                </p:oleObj>
              </mc:Choice>
              <mc:Fallback>
                <p:oleObj name="Equation" r:id="rId6" imgW="79975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01008"/>
                        <a:ext cx="1546225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2247"/>
              </p:ext>
            </p:extLst>
          </p:nvPr>
        </p:nvGraphicFramePr>
        <p:xfrm>
          <a:off x="2854511" y="3501008"/>
          <a:ext cx="20113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Equation" r:id="rId8" imgW="1040948" imgH="241195" progId="Equation.3">
                  <p:embed/>
                </p:oleObj>
              </mc:Choice>
              <mc:Fallback>
                <p:oleObj name="Equation" r:id="rId8" imgW="1040948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511" y="3501008"/>
                        <a:ext cx="2011362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964496"/>
              </p:ext>
            </p:extLst>
          </p:nvPr>
        </p:nvGraphicFramePr>
        <p:xfrm>
          <a:off x="5401089" y="3501008"/>
          <a:ext cx="20843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Equation" r:id="rId10" imgW="1079032" imgH="241195" progId="Equation.3">
                  <p:embed/>
                </p:oleObj>
              </mc:Choice>
              <mc:Fallback>
                <p:oleObj name="Equation" r:id="rId10" imgW="107903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1089" y="3501008"/>
                        <a:ext cx="2084388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208939"/>
              </p:ext>
            </p:extLst>
          </p:nvPr>
        </p:nvGraphicFramePr>
        <p:xfrm>
          <a:off x="1090613" y="5589240"/>
          <a:ext cx="43957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Equation" r:id="rId12" imgW="2273300" imgH="241300" progId="Equation.3">
                  <p:embed/>
                </p:oleObj>
              </mc:Choice>
              <mc:Fallback>
                <p:oleObj name="Equation" r:id="rId12" imgW="2273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5589240"/>
                        <a:ext cx="4395787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26" name="Picture 5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531" y="948005"/>
            <a:ext cx="2795587" cy="221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9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5481</TotalTime>
  <Words>287</Words>
  <Application>Microsoft Office PowerPoint</Application>
  <PresentationFormat>On-screen Show (4:3)</PresentationFormat>
  <Paragraphs>27</Paragraphs>
  <Slides>11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Edge</vt:lpstr>
      <vt:lpstr>Equation</vt:lpstr>
      <vt:lpstr>Basic Electrical Engineering (BEEE101L)</vt:lpstr>
      <vt:lpstr>Module – 2: AC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ssjang</dc:creator>
  <cp:lastModifiedBy>Admin</cp:lastModifiedBy>
  <cp:revision>541</cp:revision>
  <dcterms:created xsi:type="dcterms:W3CDTF">2003-10-24T02:29:51Z</dcterms:created>
  <dcterms:modified xsi:type="dcterms:W3CDTF">2021-11-17T04:27:20Z</dcterms:modified>
</cp:coreProperties>
</file>